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67" r:id="rId4"/>
    <p:sldId id="268" r:id="rId5"/>
    <p:sldId id="269" r:id="rId6"/>
    <p:sldId id="259" r:id="rId7"/>
    <p:sldId id="270" r:id="rId8"/>
    <p:sldId id="261" r:id="rId9"/>
    <p:sldId id="262" r:id="rId10"/>
    <p:sldId id="27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5DC16-54F4-41F9-A787-2F4C1AE8A530}" v="567" dt="2022-07-28T17:21:58.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92" autoAdjust="0"/>
    <p:restoredTop sz="72268" autoAdjust="0"/>
  </p:normalViewPr>
  <p:slideViewPr>
    <p:cSldViewPr snapToGrid="0">
      <p:cViewPr varScale="1">
        <p:scale>
          <a:sx n="79" d="100"/>
          <a:sy n="79" d="100"/>
        </p:scale>
        <p:origin x="69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ira Park" userId="82513e1ea831d763" providerId="LiveId" clId="{F2C5DC16-54F4-41F9-A787-2F4C1AE8A530}"/>
    <pc:docChg chg="undo custSel addSld delSld modSld sldOrd">
      <pc:chgData name="Saira Park" userId="82513e1ea831d763" providerId="LiveId" clId="{F2C5DC16-54F4-41F9-A787-2F4C1AE8A530}" dt="2022-07-28T17:21:59.029" v="1852" actId="478"/>
      <pc:docMkLst>
        <pc:docMk/>
      </pc:docMkLst>
      <pc:sldChg chg="addSp delSp modSp mod setBg addAnim delAnim modAnim setClrOvrMap delDesignElem">
        <pc:chgData name="Saira Park" userId="82513e1ea831d763" providerId="LiveId" clId="{F2C5DC16-54F4-41F9-A787-2F4C1AE8A530}" dt="2022-07-28T17:21:59.029" v="1852" actId="478"/>
        <pc:sldMkLst>
          <pc:docMk/>
          <pc:sldMk cId="3717231323" sldId="256"/>
        </pc:sldMkLst>
        <pc:spChg chg="mod ord">
          <ac:chgData name="Saira Park" userId="82513e1ea831d763" providerId="LiveId" clId="{F2C5DC16-54F4-41F9-A787-2F4C1AE8A530}" dt="2022-07-28T17:21:57.044" v="1850" actId="26606"/>
          <ac:spMkLst>
            <pc:docMk/>
            <pc:sldMk cId="3717231323" sldId="256"/>
            <ac:spMk id="2" creationId="{ABB69734-A35F-41B1-A24E-4EEEE4479F8D}"/>
          </ac:spMkLst>
        </pc:spChg>
        <pc:spChg chg="mod ord">
          <ac:chgData name="Saira Park" userId="82513e1ea831d763" providerId="LiveId" clId="{F2C5DC16-54F4-41F9-A787-2F4C1AE8A530}" dt="2022-07-28T17:21:57.044" v="1850" actId="26606"/>
          <ac:spMkLst>
            <pc:docMk/>
            <pc:sldMk cId="3717231323" sldId="256"/>
            <ac:spMk id="3" creationId="{E4C46B03-9033-49F2-B484-2F13C28C4A34}"/>
          </ac:spMkLst>
        </pc:spChg>
        <pc:spChg chg="add del">
          <ac:chgData name="Saira Park" userId="82513e1ea831d763" providerId="LiveId" clId="{F2C5DC16-54F4-41F9-A787-2F4C1AE8A530}" dt="2022-07-28T12:59:59.756" v="652" actId="26606"/>
          <ac:spMkLst>
            <pc:docMk/>
            <pc:sldMk cId="3717231323" sldId="256"/>
            <ac:spMk id="8" creationId="{2A8AA5BC-4F7A-4226-8F99-6D824B226A97}"/>
          </ac:spMkLst>
        </pc:spChg>
        <pc:spChg chg="add del">
          <ac:chgData name="Saira Park" userId="82513e1ea831d763" providerId="LiveId" clId="{F2C5DC16-54F4-41F9-A787-2F4C1AE8A530}" dt="2022-07-28T12:59:59.756" v="652" actId="26606"/>
          <ac:spMkLst>
            <pc:docMk/>
            <pc:sldMk cId="3717231323" sldId="256"/>
            <ac:spMk id="12" creationId="{5BC87C3E-1040-4EE4-9BDB-9537F7A1B335}"/>
          </ac:spMkLst>
        </pc:spChg>
        <pc:spChg chg="add del">
          <ac:chgData name="Saira Park" userId="82513e1ea831d763" providerId="LiveId" clId="{F2C5DC16-54F4-41F9-A787-2F4C1AE8A530}" dt="2022-07-28T13:00:06.224" v="654" actId="26606"/>
          <ac:spMkLst>
            <pc:docMk/>
            <pc:sldMk cId="3717231323" sldId="256"/>
            <ac:spMk id="20" creationId="{A8DB9CD9-59B1-4D73-BC4C-98796A48EF9B}"/>
          </ac:spMkLst>
        </pc:spChg>
        <pc:spChg chg="add del">
          <ac:chgData name="Saira Park" userId="82513e1ea831d763" providerId="LiveId" clId="{F2C5DC16-54F4-41F9-A787-2F4C1AE8A530}" dt="2022-07-28T13:00:06.224" v="654" actId="26606"/>
          <ac:spMkLst>
            <pc:docMk/>
            <pc:sldMk cId="3717231323" sldId="256"/>
            <ac:spMk id="21" creationId="{8874A6A9-41FF-4E33-AFA8-F9F81436A59E}"/>
          </ac:spMkLst>
        </pc:spChg>
        <pc:spChg chg="add del">
          <ac:chgData name="Saira Park" userId="82513e1ea831d763" providerId="LiveId" clId="{F2C5DC16-54F4-41F9-A787-2F4C1AE8A530}" dt="2022-07-28T17:14:19.289" v="1767" actId="26606"/>
          <ac:spMkLst>
            <pc:docMk/>
            <pc:sldMk cId="3717231323" sldId="256"/>
            <ac:spMk id="26" creationId="{787F4F1C-8D3D-4EC1-B72D-A0470A5A08B8}"/>
          </ac:spMkLst>
        </pc:spChg>
        <pc:spChg chg="add del">
          <ac:chgData name="Saira Park" userId="82513e1ea831d763" providerId="LiveId" clId="{F2C5DC16-54F4-41F9-A787-2F4C1AE8A530}" dt="2022-07-28T17:14:51.060" v="1774" actId="26606"/>
          <ac:spMkLst>
            <pc:docMk/>
            <pc:sldMk cId="3717231323" sldId="256"/>
            <ac:spMk id="34" creationId="{DA3C47C2-33A2-44B2-BEAB-FEB679075C24}"/>
          </ac:spMkLst>
        </pc:spChg>
        <pc:spChg chg="add del">
          <ac:chgData name="Saira Park" userId="82513e1ea831d763" providerId="LiveId" clId="{F2C5DC16-54F4-41F9-A787-2F4C1AE8A530}" dt="2022-07-28T17:14:51.060" v="1774" actId="26606"/>
          <ac:spMkLst>
            <pc:docMk/>
            <pc:sldMk cId="3717231323" sldId="256"/>
            <ac:spMk id="35" creationId="{AD182BA8-54AD-4D9F-8264-B0FA8BB47D7C}"/>
          </ac:spMkLst>
        </pc:spChg>
        <pc:spChg chg="add del">
          <ac:chgData name="Saira Park" userId="82513e1ea831d763" providerId="LiveId" clId="{F2C5DC16-54F4-41F9-A787-2F4C1AE8A530}" dt="2022-07-28T15:35:26.176" v="671" actId="26606"/>
          <ac:spMkLst>
            <pc:docMk/>
            <pc:sldMk cId="3717231323" sldId="256"/>
            <ac:spMk id="37" creationId="{08373A3F-54E0-424E-A84D-3522122109F4}"/>
          </ac:spMkLst>
        </pc:spChg>
        <pc:spChg chg="add del">
          <ac:chgData name="Saira Park" userId="82513e1ea831d763" providerId="LiveId" clId="{F2C5DC16-54F4-41F9-A787-2F4C1AE8A530}" dt="2022-07-28T12:58:34.732" v="616" actId="26606"/>
          <ac:spMkLst>
            <pc:docMk/>
            <pc:sldMk cId="3717231323" sldId="256"/>
            <ac:spMk id="40" creationId="{EE39DFCF-9247-4DE5-BB93-074BFAF07A3F}"/>
          </ac:spMkLst>
        </pc:spChg>
        <pc:spChg chg="add del">
          <ac:chgData name="Saira Park" userId="82513e1ea831d763" providerId="LiveId" clId="{F2C5DC16-54F4-41F9-A787-2F4C1AE8A530}" dt="2022-07-28T17:14:51.060" v="1774" actId="26606"/>
          <ac:spMkLst>
            <pc:docMk/>
            <pc:sldMk cId="3717231323" sldId="256"/>
            <ac:spMk id="41" creationId="{4ED83379-0499-45E1-AB78-6AA230F96442}"/>
          </ac:spMkLst>
        </pc:spChg>
        <pc:spChg chg="add del">
          <ac:chgData name="Saira Park" userId="82513e1ea831d763" providerId="LiveId" clId="{F2C5DC16-54F4-41F9-A787-2F4C1AE8A530}" dt="2022-07-28T12:58:34.732" v="616" actId="26606"/>
          <ac:spMkLst>
            <pc:docMk/>
            <pc:sldMk cId="3717231323" sldId="256"/>
            <ac:spMk id="42" creationId="{442B652E-D499-4CDA-8F7A-60469EDBCBE3}"/>
          </ac:spMkLst>
        </pc:spChg>
        <pc:spChg chg="add del">
          <ac:chgData name="Saira Park" userId="82513e1ea831d763" providerId="LiveId" clId="{F2C5DC16-54F4-41F9-A787-2F4C1AE8A530}" dt="2022-07-28T17:21:57.044" v="1850" actId="26606"/>
          <ac:spMkLst>
            <pc:docMk/>
            <pc:sldMk cId="3717231323" sldId="256"/>
            <ac:spMk id="43" creationId="{787F4F1C-8D3D-4EC1-B72D-A0470A5A08B8}"/>
          </ac:spMkLst>
        </pc:spChg>
        <pc:spChg chg="add del">
          <ac:chgData name="Saira Park" userId="82513e1ea831d763" providerId="LiveId" clId="{F2C5DC16-54F4-41F9-A787-2F4C1AE8A530}" dt="2022-07-28T12:58:34.732" v="616" actId="26606"/>
          <ac:spMkLst>
            <pc:docMk/>
            <pc:sldMk cId="3717231323" sldId="256"/>
            <ac:spMk id="44" creationId="{484A22B8-F5B6-47C2-B88E-DADAF379130D}"/>
          </ac:spMkLst>
        </pc:spChg>
        <pc:spChg chg="add del">
          <ac:chgData name="Saira Park" userId="82513e1ea831d763" providerId="LiveId" clId="{F2C5DC16-54F4-41F9-A787-2F4C1AE8A530}" dt="2022-07-28T12:58:34.732" v="616" actId="26606"/>
          <ac:spMkLst>
            <pc:docMk/>
            <pc:sldMk cId="3717231323" sldId="256"/>
            <ac:spMk id="46" creationId="{A987C18C-164D-4263-B486-4647A98E888E}"/>
          </ac:spMkLst>
        </pc:spChg>
        <pc:spChg chg="add del">
          <ac:chgData name="Saira Park" userId="82513e1ea831d763" providerId="LiveId" clId="{F2C5DC16-54F4-41F9-A787-2F4C1AE8A530}" dt="2022-07-28T12:58:34.732" v="616" actId="26606"/>
          <ac:spMkLst>
            <pc:docMk/>
            <pc:sldMk cId="3717231323" sldId="256"/>
            <ac:spMk id="48" creationId="{E7E98B39-04C6-408B-92FD-76862874063D}"/>
          </ac:spMkLst>
        </pc:spChg>
        <pc:spChg chg="add del">
          <ac:chgData name="Saira Park" userId="82513e1ea831d763" providerId="LiveId" clId="{F2C5DC16-54F4-41F9-A787-2F4C1AE8A530}" dt="2022-07-28T12:58:34.732" v="616" actId="26606"/>
          <ac:spMkLst>
            <pc:docMk/>
            <pc:sldMk cId="3717231323" sldId="256"/>
            <ac:spMk id="50" creationId="{981C8C27-2457-421F-BDC4-7B4EA3C78286}"/>
          </ac:spMkLst>
        </pc:spChg>
        <pc:spChg chg="add del">
          <ac:chgData name="Saira Park" userId="82513e1ea831d763" providerId="LiveId" clId="{F2C5DC16-54F4-41F9-A787-2F4C1AE8A530}" dt="2022-07-28T12:58:34.732" v="616" actId="26606"/>
          <ac:spMkLst>
            <pc:docMk/>
            <pc:sldMk cId="3717231323" sldId="256"/>
            <ac:spMk id="52" creationId="{CEA13C66-82C1-44AF-972B-8F5CCA41B6D9}"/>
          </ac:spMkLst>
        </pc:spChg>
        <pc:spChg chg="add del">
          <ac:chgData name="Saira Park" userId="82513e1ea831d763" providerId="LiveId" clId="{F2C5DC16-54F4-41F9-A787-2F4C1AE8A530}" dt="2022-07-28T12:58:34.732" v="616" actId="26606"/>
          <ac:spMkLst>
            <pc:docMk/>
            <pc:sldMk cId="3717231323" sldId="256"/>
            <ac:spMk id="54" creationId="{9DB36437-FE59-457E-91A7-396BBD3C9C6A}"/>
          </ac:spMkLst>
        </pc:spChg>
        <pc:spChg chg="add del">
          <ac:chgData name="Saira Park" userId="82513e1ea831d763" providerId="LiveId" clId="{F2C5DC16-54F4-41F9-A787-2F4C1AE8A530}" dt="2022-07-28T12:58:34.732" v="616" actId="26606"/>
          <ac:spMkLst>
            <pc:docMk/>
            <pc:sldMk cId="3717231323" sldId="256"/>
            <ac:spMk id="56" creationId="{844D3693-2EFE-4667-89D5-47E2D5920912}"/>
          </ac:spMkLst>
        </pc:spChg>
        <pc:spChg chg="add del">
          <ac:chgData name="Saira Park" userId="82513e1ea831d763" providerId="LiveId" clId="{F2C5DC16-54F4-41F9-A787-2F4C1AE8A530}" dt="2022-07-28T12:58:34.732" v="616" actId="26606"/>
          <ac:spMkLst>
            <pc:docMk/>
            <pc:sldMk cId="3717231323" sldId="256"/>
            <ac:spMk id="58" creationId="{C21FD796-9CD0-404D-8DF5-5274C0BCC754}"/>
          </ac:spMkLst>
        </pc:spChg>
        <pc:spChg chg="add del">
          <ac:chgData name="Saira Park" userId="82513e1ea831d763" providerId="LiveId" clId="{F2C5DC16-54F4-41F9-A787-2F4C1AE8A530}" dt="2022-07-28T17:21:57.044" v="1850" actId="26606"/>
          <ac:spMkLst>
            <pc:docMk/>
            <pc:sldMk cId="3717231323" sldId="256"/>
            <ac:spMk id="61" creationId="{DA3C47C2-33A2-44B2-BEAB-FEB679075C24}"/>
          </ac:spMkLst>
        </pc:spChg>
        <pc:spChg chg="add del">
          <ac:chgData name="Saira Park" userId="82513e1ea831d763" providerId="LiveId" clId="{F2C5DC16-54F4-41F9-A787-2F4C1AE8A530}" dt="2022-07-28T17:21:57.044" v="1850" actId="26606"/>
          <ac:spMkLst>
            <pc:docMk/>
            <pc:sldMk cId="3717231323" sldId="256"/>
            <ac:spMk id="62" creationId="{AD182BA8-54AD-4D9F-8264-B0FA8BB47D7C}"/>
          </ac:spMkLst>
        </pc:spChg>
        <pc:spChg chg="add del">
          <ac:chgData name="Saira Park" userId="82513e1ea831d763" providerId="LiveId" clId="{F2C5DC16-54F4-41F9-A787-2F4C1AE8A530}" dt="2022-07-28T17:21:57.044" v="1850" actId="26606"/>
          <ac:spMkLst>
            <pc:docMk/>
            <pc:sldMk cId="3717231323" sldId="256"/>
            <ac:spMk id="63" creationId="{4ED83379-0499-45E1-AB78-6AA230F96442}"/>
          </ac:spMkLst>
        </pc:spChg>
        <pc:spChg chg="add del">
          <ac:chgData name="Saira Park" userId="82513e1ea831d763" providerId="LiveId" clId="{F2C5DC16-54F4-41F9-A787-2F4C1AE8A530}" dt="2022-07-28T17:15:03.401" v="1777" actId="26606"/>
          <ac:spMkLst>
            <pc:docMk/>
            <pc:sldMk cId="3717231323" sldId="256"/>
            <ac:spMk id="64" creationId="{9B37791B-B040-4694-BFDC-8DD132D86E8E}"/>
          </ac:spMkLst>
        </pc:spChg>
        <pc:spChg chg="add del">
          <ac:chgData name="Saira Park" userId="82513e1ea831d763" providerId="LiveId" clId="{F2C5DC16-54F4-41F9-A787-2F4C1AE8A530}" dt="2022-07-28T17:16:00.131" v="1808" actId="26606"/>
          <ac:spMkLst>
            <pc:docMk/>
            <pc:sldMk cId="3717231323" sldId="256"/>
            <ac:spMk id="68" creationId="{F78796AF-79A0-47AC-BEFD-BFFC00F968C4}"/>
          </ac:spMkLst>
        </pc:spChg>
        <pc:spChg chg="add del">
          <ac:chgData name="Saira Park" userId="82513e1ea831d763" providerId="LiveId" clId="{F2C5DC16-54F4-41F9-A787-2F4C1AE8A530}" dt="2022-07-28T17:16:00.131" v="1808" actId="26606"/>
          <ac:spMkLst>
            <pc:docMk/>
            <pc:sldMk cId="3717231323" sldId="256"/>
            <ac:spMk id="74" creationId="{0DE6A193-4755-479A-BC6F-A7EBCA73BE1A}"/>
          </ac:spMkLst>
        </pc:spChg>
        <pc:spChg chg="add del">
          <ac:chgData name="Saira Park" userId="82513e1ea831d763" providerId="LiveId" clId="{F2C5DC16-54F4-41F9-A787-2F4C1AE8A530}" dt="2022-07-28T17:16:00.131" v="1808" actId="26606"/>
          <ac:spMkLst>
            <pc:docMk/>
            <pc:sldMk cId="3717231323" sldId="256"/>
            <ac:spMk id="75" creationId="{5A55B759-31A7-423C-9BC2-A8BC09FE98B9}"/>
          </ac:spMkLst>
        </pc:spChg>
        <pc:spChg chg="add del">
          <ac:chgData name="Saira Park" userId="82513e1ea831d763" providerId="LiveId" clId="{F2C5DC16-54F4-41F9-A787-2F4C1AE8A530}" dt="2022-07-28T12:58:34.722" v="615" actId="26606"/>
          <ac:spMkLst>
            <pc:docMk/>
            <pc:sldMk cId="3717231323" sldId="256"/>
            <ac:spMk id="1033" creationId="{823AC064-BC96-4F32-8AE1-B2FD38754823}"/>
          </ac:spMkLst>
        </pc:spChg>
        <pc:spChg chg="add del">
          <ac:chgData name="Saira Park" userId="82513e1ea831d763" providerId="LiveId" clId="{F2C5DC16-54F4-41F9-A787-2F4C1AE8A530}" dt="2022-07-28T12:59:35.440" v="629"/>
          <ac:spMkLst>
            <pc:docMk/>
            <pc:sldMk cId="3717231323" sldId="256"/>
            <ac:spMk id="1039" creationId="{823AC064-BC96-4F32-8AE1-B2FD38754823}"/>
          </ac:spMkLst>
        </pc:spChg>
        <pc:grpChg chg="add del">
          <ac:chgData name="Saira Park" userId="82513e1ea831d763" providerId="LiveId" clId="{F2C5DC16-54F4-41F9-A787-2F4C1AE8A530}" dt="2022-07-28T13:00:06.224" v="654" actId="26606"/>
          <ac:grpSpMkLst>
            <pc:docMk/>
            <pc:sldMk cId="3717231323" sldId="256"/>
            <ac:grpSpMk id="22" creationId="{721D730E-1F97-4071-B143-B05E6D2599BC}"/>
          </ac:grpSpMkLst>
        </pc:grpChg>
        <pc:grpChg chg="add del">
          <ac:chgData name="Saira Park" userId="82513e1ea831d763" providerId="LiveId" clId="{F2C5DC16-54F4-41F9-A787-2F4C1AE8A530}" dt="2022-07-28T17:14:19.289" v="1767" actId="26606"/>
          <ac:grpSpMkLst>
            <pc:docMk/>
            <pc:sldMk cId="3717231323" sldId="256"/>
            <ac:grpSpMk id="27" creationId="{D1E3DD61-64DB-46AD-B249-E273CD86B051}"/>
          </ac:grpSpMkLst>
        </pc:grpChg>
        <pc:grpChg chg="add del">
          <ac:chgData name="Saira Park" userId="82513e1ea831d763" providerId="LiveId" clId="{F2C5DC16-54F4-41F9-A787-2F4C1AE8A530}" dt="2022-07-28T15:35:26.176" v="671" actId="26606"/>
          <ac:grpSpMkLst>
            <pc:docMk/>
            <pc:sldMk cId="3717231323" sldId="256"/>
            <ac:grpSpMk id="39" creationId="{B7BAEF06-AB74-442C-8C30-B88233FD836C}"/>
          </ac:grpSpMkLst>
        </pc:grpChg>
        <pc:grpChg chg="add del">
          <ac:chgData name="Saira Park" userId="82513e1ea831d763" providerId="LiveId" clId="{F2C5DC16-54F4-41F9-A787-2F4C1AE8A530}" dt="2022-07-28T17:21:57.044" v="1850" actId="26606"/>
          <ac:grpSpMkLst>
            <pc:docMk/>
            <pc:sldMk cId="3717231323" sldId="256"/>
            <ac:grpSpMk id="45" creationId="{D1E3DD61-64DB-46AD-B249-E273CD86B051}"/>
          </ac:grpSpMkLst>
        </pc:grpChg>
        <pc:grpChg chg="add del">
          <ac:chgData name="Saira Park" userId="82513e1ea831d763" providerId="LiveId" clId="{F2C5DC16-54F4-41F9-A787-2F4C1AE8A530}" dt="2022-07-28T15:35:26.176" v="671" actId="26606"/>
          <ac:grpSpMkLst>
            <pc:docMk/>
            <pc:sldMk cId="3717231323" sldId="256"/>
            <ac:grpSpMk id="47" creationId="{C9829185-6353-4E3C-B082-AA7F5193916F}"/>
          </ac:grpSpMkLst>
        </pc:grpChg>
        <pc:grpChg chg="add del">
          <ac:chgData name="Saira Park" userId="82513e1ea831d763" providerId="LiveId" clId="{F2C5DC16-54F4-41F9-A787-2F4C1AE8A530}" dt="2022-07-28T17:15:03.401" v="1777" actId="26606"/>
          <ac:grpSpMkLst>
            <pc:docMk/>
            <pc:sldMk cId="3717231323" sldId="256"/>
            <ac:grpSpMk id="66" creationId="{7E1A958F-B13C-493F-9379-F8B2A8E2554A}"/>
          </ac:grpSpMkLst>
        </pc:grpChg>
        <pc:picChg chg="add del mod">
          <ac:chgData name="Saira Park" userId="82513e1ea831d763" providerId="LiveId" clId="{F2C5DC16-54F4-41F9-A787-2F4C1AE8A530}" dt="2022-07-28T12:58:59.479" v="618" actId="478"/>
          <ac:picMkLst>
            <pc:docMk/>
            <pc:sldMk cId="3717231323" sldId="256"/>
            <ac:picMk id="5" creationId="{5065AD41-D11A-E0DD-7A86-DB7CEF21778B}"/>
          </ac:picMkLst>
        </pc:picChg>
        <pc:picChg chg="add del mod">
          <ac:chgData name="Saira Park" userId="82513e1ea831d763" providerId="LiveId" clId="{F2C5DC16-54F4-41F9-A787-2F4C1AE8A530}" dt="2022-07-28T17:13:53.191" v="1766" actId="21"/>
          <ac:picMkLst>
            <pc:docMk/>
            <pc:sldMk cId="3717231323" sldId="256"/>
            <ac:picMk id="12" creationId="{74B6C696-B1C4-5056-F310-18D588853E7D}"/>
          </ac:picMkLst>
        </pc:picChg>
        <pc:picChg chg="add del mod">
          <ac:chgData name="Saira Park" userId="82513e1ea831d763" providerId="LiveId" clId="{F2C5DC16-54F4-41F9-A787-2F4C1AE8A530}" dt="2022-07-28T17:13:53.191" v="1766" actId="21"/>
          <ac:picMkLst>
            <pc:docMk/>
            <pc:sldMk cId="3717231323" sldId="256"/>
            <ac:picMk id="13" creationId="{E667BC60-B76B-1157-202B-00A1A14EB1A4}"/>
          </ac:picMkLst>
        </pc:picChg>
        <pc:picChg chg="add del mod">
          <ac:chgData name="Saira Park" userId="82513e1ea831d763" providerId="LiveId" clId="{F2C5DC16-54F4-41F9-A787-2F4C1AE8A530}" dt="2022-07-28T17:14:44.258" v="1773"/>
          <ac:picMkLst>
            <pc:docMk/>
            <pc:sldMk cId="3717231323" sldId="256"/>
            <ac:picMk id="33" creationId="{B512188B-F0F7-FCC7-0712-514ACA05F51F}"/>
          </ac:picMkLst>
        </pc:picChg>
        <pc:picChg chg="add del mod">
          <ac:chgData name="Saira Park" userId="82513e1ea831d763" providerId="LiveId" clId="{F2C5DC16-54F4-41F9-A787-2F4C1AE8A530}" dt="2022-07-28T17:14:44.258" v="1773"/>
          <ac:picMkLst>
            <pc:docMk/>
            <pc:sldMk cId="3717231323" sldId="256"/>
            <ac:picMk id="40" creationId="{099CA0B2-AD50-1679-4129-9ABC58A2639E}"/>
          </ac:picMkLst>
        </pc:picChg>
        <pc:picChg chg="add del mod">
          <ac:chgData name="Saira Park" userId="82513e1ea831d763" providerId="LiveId" clId="{F2C5DC16-54F4-41F9-A787-2F4C1AE8A530}" dt="2022-07-28T17:16:11.108" v="1809" actId="478"/>
          <ac:picMkLst>
            <pc:docMk/>
            <pc:sldMk cId="3717231323" sldId="256"/>
            <ac:picMk id="42" creationId="{1CB5E828-6151-0759-9E8C-4431CEB98C00}"/>
          </ac:picMkLst>
        </pc:picChg>
        <pc:picChg chg="add del mod">
          <ac:chgData name="Saira Park" userId="82513e1ea831d763" providerId="LiveId" clId="{F2C5DC16-54F4-41F9-A787-2F4C1AE8A530}" dt="2022-07-28T17:16:11.809" v="1810" actId="478"/>
          <ac:picMkLst>
            <pc:docMk/>
            <pc:sldMk cId="3717231323" sldId="256"/>
            <ac:picMk id="44" creationId="{5690ADBF-1D34-1902-5CE8-919084E2D76E}"/>
          </ac:picMkLst>
        </pc:picChg>
        <pc:picChg chg="add del mod">
          <ac:chgData name="Saira Park" userId="82513e1ea831d763" providerId="LiveId" clId="{F2C5DC16-54F4-41F9-A787-2F4C1AE8A530}" dt="2022-07-28T17:21:59.029" v="1852" actId="478"/>
          <ac:picMkLst>
            <pc:docMk/>
            <pc:sldMk cId="3717231323" sldId="256"/>
            <ac:picMk id="46" creationId="{FD2BA95B-3C66-10C4-DD84-618874E1DD5C}"/>
          </ac:picMkLst>
        </pc:picChg>
        <pc:picChg chg="add del mod">
          <ac:chgData name="Saira Park" userId="82513e1ea831d763" providerId="LiveId" clId="{F2C5DC16-54F4-41F9-A787-2F4C1AE8A530}" dt="2022-07-28T17:21:58.414" v="1851" actId="478"/>
          <ac:picMkLst>
            <pc:docMk/>
            <pc:sldMk cId="3717231323" sldId="256"/>
            <ac:picMk id="48" creationId="{175FB9A8-8FDD-1057-A66D-FC8BBAAA1969}"/>
          </ac:picMkLst>
        </pc:picChg>
        <pc:picChg chg="add del mod">
          <ac:chgData name="Saira Park" userId="82513e1ea831d763" providerId="LiveId" clId="{F2C5DC16-54F4-41F9-A787-2F4C1AE8A530}" dt="2022-07-28T12:53:27.637" v="585" actId="478"/>
          <ac:picMkLst>
            <pc:docMk/>
            <pc:sldMk cId="3717231323" sldId="256"/>
            <ac:picMk id="1026" creationId="{A9C5C5B6-3FBF-1811-3D54-DBF3D8253EFE}"/>
          </ac:picMkLst>
        </pc:picChg>
        <pc:picChg chg="add del mod">
          <ac:chgData name="Saira Park" userId="82513e1ea831d763" providerId="LiveId" clId="{F2C5DC16-54F4-41F9-A787-2F4C1AE8A530}" dt="2022-07-28T12:59:00.327" v="619" actId="478"/>
          <ac:picMkLst>
            <pc:docMk/>
            <pc:sldMk cId="3717231323" sldId="256"/>
            <ac:picMk id="1028" creationId="{48608113-3648-640B-5CCC-F139247E1828}"/>
          </ac:picMkLst>
        </pc:picChg>
        <pc:cxnChg chg="add del">
          <ac:chgData name="Saira Park" userId="82513e1ea831d763" providerId="LiveId" clId="{F2C5DC16-54F4-41F9-A787-2F4C1AE8A530}" dt="2022-07-28T12:59:59.756" v="652" actId="26606"/>
          <ac:cxnSpMkLst>
            <pc:docMk/>
            <pc:sldMk cId="3717231323" sldId="256"/>
            <ac:cxnSpMk id="10" creationId="{911DBBF1-3229-4BD9-B3D1-B4CA571E7431}"/>
          </ac:cxnSpMkLst>
        </pc:cxnChg>
        <pc:cxnChg chg="add del">
          <ac:chgData name="Saira Park" userId="82513e1ea831d763" providerId="LiveId" clId="{F2C5DC16-54F4-41F9-A787-2F4C1AE8A530}" dt="2022-07-28T12:59:59.756" v="652" actId="26606"/>
          <ac:cxnSpMkLst>
            <pc:docMk/>
            <pc:sldMk cId="3717231323" sldId="256"/>
            <ac:cxnSpMk id="14" creationId="{42CDBECE-872A-4C73-9DC1-BB4E805E2CF5}"/>
          </ac:cxnSpMkLst>
        </pc:cxnChg>
        <pc:cxnChg chg="add del">
          <ac:chgData name="Saira Park" userId="82513e1ea831d763" providerId="LiveId" clId="{F2C5DC16-54F4-41F9-A787-2F4C1AE8A530}" dt="2022-07-28T12:59:59.756" v="652" actId="26606"/>
          <ac:cxnSpMkLst>
            <pc:docMk/>
            <pc:sldMk cId="3717231323" sldId="256"/>
            <ac:cxnSpMk id="16" creationId="{F5CD5A0B-CDD7-427C-AA42-2EECFDFA1811}"/>
          </ac:cxnSpMkLst>
        </pc:cxnChg>
        <pc:cxnChg chg="add del">
          <ac:chgData name="Saira Park" userId="82513e1ea831d763" providerId="LiveId" clId="{F2C5DC16-54F4-41F9-A787-2F4C1AE8A530}" dt="2022-07-28T12:58:34.722" v="615" actId="26606"/>
          <ac:cxnSpMkLst>
            <pc:docMk/>
            <pc:sldMk cId="3717231323" sldId="256"/>
            <ac:cxnSpMk id="1035" creationId="{A58B1B64-31F5-4A02-8CDF-89C2A37BF4AB}"/>
          </ac:cxnSpMkLst>
        </pc:cxnChg>
        <pc:cxnChg chg="add del">
          <ac:chgData name="Saira Park" userId="82513e1ea831d763" providerId="LiveId" clId="{F2C5DC16-54F4-41F9-A787-2F4C1AE8A530}" dt="2022-07-28T12:59:35.440" v="629"/>
          <ac:cxnSpMkLst>
            <pc:docMk/>
            <pc:sldMk cId="3717231323" sldId="256"/>
            <ac:cxnSpMk id="1037" creationId="{7E7C77BC-7138-40B1-A15B-20F57A494629}"/>
          </ac:cxnSpMkLst>
        </pc:cxnChg>
        <pc:cxnChg chg="add del">
          <ac:chgData name="Saira Park" userId="82513e1ea831d763" providerId="LiveId" clId="{F2C5DC16-54F4-41F9-A787-2F4C1AE8A530}" dt="2022-07-28T12:59:35.440" v="629"/>
          <ac:cxnSpMkLst>
            <pc:docMk/>
            <pc:sldMk cId="3717231323" sldId="256"/>
            <ac:cxnSpMk id="1038" creationId="{DB146403-F3D6-484B-B2ED-97F9565D0370}"/>
          </ac:cxnSpMkLst>
        </pc:cxnChg>
      </pc:sldChg>
      <pc:sldChg chg="addSp delSp modSp mod delDesignElem modNotesTx">
        <pc:chgData name="Saira Park" userId="82513e1ea831d763" providerId="LiveId" clId="{F2C5DC16-54F4-41F9-A787-2F4C1AE8A530}" dt="2022-07-28T16:25:10.518" v="1096" actId="20577"/>
        <pc:sldMkLst>
          <pc:docMk/>
          <pc:sldMk cId="3333330871" sldId="257"/>
        </pc:sldMkLst>
        <pc:spChg chg="mod">
          <ac:chgData name="Saira Park" userId="82513e1ea831d763" providerId="LiveId" clId="{F2C5DC16-54F4-41F9-A787-2F4C1AE8A530}" dt="2022-07-28T16:25:10.518" v="1096" actId="20577"/>
          <ac:spMkLst>
            <pc:docMk/>
            <pc:sldMk cId="3333330871" sldId="257"/>
            <ac:spMk id="2" creationId="{E68EF2B4-8BA4-462D-929B-CE8ACDBF77AA}"/>
          </ac:spMkLst>
        </pc:spChg>
        <pc:spChg chg="del mod">
          <ac:chgData name="Saira Park" userId="82513e1ea831d763" providerId="LiveId" clId="{F2C5DC16-54F4-41F9-A787-2F4C1AE8A530}" dt="2022-07-28T12:55:03.665" v="607" actId="1032"/>
          <ac:spMkLst>
            <pc:docMk/>
            <pc:sldMk cId="3333330871" sldId="257"/>
            <ac:spMk id="3" creationId="{CFB1D207-B1EA-4B7A-9DAD-7BEC4A2ACA68}"/>
          </ac:spMkLst>
        </pc:spChg>
        <pc:spChg chg="add del mod">
          <ac:chgData name="Saira Park" userId="82513e1ea831d763" providerId="LiveId" clId="{F2C5DC16-54F4-41F9-A787-2F4C1AE8A530}" dt="2022-07-28T15:36:26.997" v="682" actId="21"/>
          <ac:spMkLst>
            <pc:docMk/>
            <pc:sldMk cId="3333330871" sldId="257"/>
            <ac:spMk id="5" creationId="{7AA1C077-A048-60F4-0D1F-02107DA6CECB}"/>
          </ac:spMkLst>
        </pc:spChg>
        <pc:spChg chg="add del mod">
          <ac:chgData name="Saira Park" userId="82513e1ea831d763" providerId="LiveId" clId="{F2C5DC16-54F4-41F9-A787-2F4C1AE8A530}" dt="2022-07-28T15:37:53.412" v="768" actId="478"/>
          <ac:spMkLst>
            <pc:docMk/>
            <pc:sldMk cId="3333330871" sldId="257"/>
            <ac:spMk id="7" creationId="{C397656F-E3FC-9879-9CF6-419E9409CA70}"/>
          </ac:spMkLst>
        </pc:spChg>
        <pc:spChg chg="add del mod">
          <ac:chgData name="Saira Park" userId="82513e1ea831d763" providerId="LiveId" clId="{F2C5DC16-54F4-41F9-A787-2F4C1AE8A530}" dt="2022-07-28T15:39:08.809" v="790" actId="478"/>
          <ac:spMkLst>
            <pc:docMk/>
            <pc:sldMk cId="3333330871" sldId="257"/>
            <ac:spMk id="9" creationId="{7A80CB44-D358-EAF2-2CD9-F56908C1288F}"/>
          </ac:spMkLst>
        </pc:spChg>
        <pc:spChg chg="add del">
          <ac:chgData name="Saira Park" userId="82513e1ea831d763" providerId="LiveId" clId="{F2C5DC16-54F4-41F9-A787-2F4C1AE8A530}" dt="2022-07-28T15:38:51.215" v="787" actId="26606"/>
          <ac:spMkLst>
            <pc:docMk/>
            <pc:sldMk cId="3333330871" sldId="257"/>
            <ac:spMk id="12" creationId="{7264F718-7FAC-4056-9FA9-A603EC682FE7}"/>
          </ac:spMkLst>
        </pc:spChg>
        <pc:spChg chg="add del">
          <ac:chgData name="Saira Park" userId="82513e1ea831d763" providerId="LiveId" clId="{F2C5DC16-54F4-41F9-A787-2F4C1AE8A530}" dt="2022-07-28T15:38:51.215" v="787" actId="26606"/>
          <ac:spMkLst>
            <pc:docMk/>
            <pc:sldMk cId="3333330871" sldId="257"/>
            <ac:spMk id="14" creationId="{F74639F7-E3C7-4165-A83E-6386A86BA1DA}"/>
          </ac:spMkLst>
        </pc:spChg>
        <pc:spChg chg="add del">
          <ac:chgData name="Saira Park" userId="82513e1ea831d763" providerId="LiveId" clId="{F2C5DC16-54F4-41F9-A787-2F4C1AE8A530}" dt="2022-07-28T15:38:51.215" v="787" actId="26606"/>
          <ac:spMkLst>
            <pc:docMk/>
            <pc:sldMk cId="3333330871" sldId="257"/>
            <ac:spMk id="16" creationId="{8B3AF0F1-707A-463E-B5EE-33C63A40CFC9}"/>
          </ac:spMkLst>
        </pc:spChg>
        <pc:spChg chg="add">
          <ac:chgData name="Saira Park" userId="82513e1ea831d763" providerId="LiveId" clId="{F2C5DC16-54F4-41F9-A787-2F4C1AE8A530}" dt="2022-07-28T15:38:51.215" v="787" actId="26606"/>
          <ac:spMkLst>
            <pc:docMk/>
            <pc:sldMk cId="3333330871" sldId="257"/>
            <ac:spMk id="21" creationId="{C7FA33FF-088D-4F16-95A2-2C64D353DEA8}"/>
          </ac:spMkLst>
        </pc:spChg>
        <pc:spChg chg="add">
          <ac:chgData name="Saira Park" userId="82513e1ea831d763" providerId="LiveId" clId="{F2C5DC16-54F4-41F9-A787-2F4C1AE8A530}" dt="2022-07-28T15:38:51.215" v="787" actId="26606"/>
          <ac:spMkLst>
            <pc:docMk/>
            <pc:sldMk cId="3333330871" sldId="257"/>
            <ac:spMk id="23" creationId="{A376EFB1-01CF-419F-ABF1-2AF02BBFCBD1}"/>
          </ac:spMkLst>
        </pc:spChg>
        <pc:spChg chg="add">
          <ac:chgData name="Saira Park" userId="82513e1ea831d763" providerId="LiveId" clId="{F2C5DC16-54F4-41F9-A787-2F4C1AE8A530}" dt="2022-07-28T15:38:51.215" v="787" actId="26606"/>
          <ac:spMkLst>
            <pc:docMk/>
            <pc:sldMk cId="3333330871" sldId="257"/>
            <ac:spMk id="25" creationId="{FF9DEA15-78BD-4750-AA18-B9F28A6D5AB8}"/>
          </ac:spMkLst>
        </pc:spChg>
        <pc:spChg chg="add del">
          <ac:chgData name="Saira Park" userId="82513e1ea831d763" providerId="LiveId" clId="{F2C5DC16-54F4-41F9-A787-2F4C1AE8A530}" dt="2022-07-28T12:59:35.440" v="629"/>
          <ac:spMkLst>
            <pc:docMk/>
            <pc:sldMk cId="3333330871" sldId="257"/>
            <ac:spMk id="27" creationId="{2B566528-1B12-4246-9431-5C2D7D081168}"/>
          </ac:spMkLst>
        </pc:spChg>
        <pc:spChg chg="add del">
          <ac:chgData name="Saira Park" userId="82513e1ea831d763" providerId="LiveId" clId="{F2C5DC16-54F4-41F9-A787-2F4C1AE8A530}" dt="2022-07-28T12:59:35.440" v="629"/>
          <ac:spMkLst>
            <pc:docMk/>
            <pc:sldMk cId="3333330871" sldId="257"/>
            <ac:spMk id="29" creationId="{2E80C965-DB6D-4F81-9E9E-B027384D0BD6}"/>
          </ac:spMkLst>
        </pc:spChg>
        <pc:spChg chg="add del">
          <ac:chgData name="Saira Park" userId="82513e1ea831d763" providerId="LiveId" clId="{F2C5DC16-54F4-41F9-A787-2F4C1AE8A530}" dt="2022-07-28T12:59:35.440" v="629"/>
          <ac:spMkLst>
            <pc:docMk/>
            <pc:sldMk cId="3333330871" sldId="257"/>
            <ac:spMk id="31" creationId="{A580F890-B085-4E95-96AA-55AEBEC5CE6E}"/>
          </ac:spMkLst>
        </pc:spChg>
        <pc:spChg chg="add del">
          <ac:chgData name="Saira Park" userId="82513e1ea831d763" providerId="LiveId" clId="{F2C5DC16-54F4-41F9-A787-2F4C1AE8A530}" dt="2022-07-28T12:59:35.440" v="629"/>
          <ac:spMkLst>
            <pc:docMk/>
            <pc:sldMk cId="3333330871" sldId="257"/>
            <ac:spMk id="33" creationId="{D3F51FEB-38FB-4F6C-9F7B-2F2AFAB65463}"/>
          </ac:spMkLst>
        </pc:spChg>
        <pc:spChg chg="add del">
          <ac:chgData name="Saira Park" userId="82513e1ea831d763" providerId="LiveId" clId="{F2C5DC16-54F4-41F9-A787-2F4C1AE8A530}" dt="2022-07-28T12:59:35.440" v="629"/>
          <ac:spMkLst>
            <pc:docMk/>
            <pc:sldMk cId="3333330871" sldId="257"/>
            <ac:spMk id="35" creationId="{1E547BA6-BAE0-43BB-A7CA-60F69CE252F0}"/>
          </ac:spMkLst>
        </pc:spChg>
        <pc:graphicFrameChg chg="add del mod modGraphic">
          <ac:chgData name="Saira Park" userId="82513e1ea831d763" providerId="LiveId" clId="{F2C5DC16-54F4-41F9-A787-2F4C1AE8A530}" dt="2022-07-28T15:36:37.734" v="683" actId="478"/>
          <ac:graphicFrameMkLst>
            <pc:docMk/>
            <pc:sldMk cId="3333330871" sldId="257"/>
            <ac:graphicFrameMk id="4" creationId="{57B7C34B-0A9D-30A7-3A6F-C672351E7113}"/>
          </ac:graphicFrameMkLst>
        </pc:graphicFrameChg>
        <pc:graphicFrameChg chg="add del mod">
          <ac:chgData name="Saira Park" userId="82513e1ea831d763" providerId="LiveId" clId="{F2C5DC16-54F4-41F9-A787-2F4C1AE8A530}" dt="2022-07-28T15:38:35.810" v="783"/>
          <ac:graphicFrameMkLst>
            <pc:docMk/>
            <pc:sldMk cId="3333330871" sldId="257"/>
            <ac:graphicFrameMk id="13" creationId="{E12BBF4F-A4E3-42C2-BD65-E21866D3BBA7}"/>
          </ac:graphicFrameMkLst>
        </pc:graphicFrameChg>
        <pc:graphicFrameChg chg="add mod">
          <ac:chgData name="Saira Park" userId="82513e1ea831d763" providerId="LiveId" clId="{F2C5DC16-54F4-41F9-A787-2F4C1AE8A530}" dt="2022-07-28T15:39:37.584" v="801" actId="1076"/>
          <ac:graphicFrameMkLst>
            <pc:docMk/>
            <pc:sldMk cId="3333330871" sldId="257"/>
            <ac:graphicFrameMk id="17" creationId="{80E9F91D-F23E-78B4-DC6C-5AF170C850FA}"/>
          </ac:graphicFrameMkLst>
        </pc:graphicFrameChg>
        <pc:picChg chg="add del mod">
          <ac:chgData name="Saira Park" userId="82513e1ea831d763" providerId="LiveId" clId="{F2C5DC16-54F4-41F9-A787-2F4C1AE8A530}" dt="2022-07-28T11:44:35.681" v="122" actId="478"/>
          <ac:picMkLst>
            <pc:docMk/>
            <pc:sldMk cId="3333330871" sldId="257"/>
            <ac:picMk id="9" creationId="{FAD9AB39-FEF2-527D-676E-C66C31417B51}"/>
          </ac:picMkLst>
        </pc:picChg>
        <pc:picChg chg="add del mod">
          <ac:chgData name="Saira Park" userId="82513e1ea831d763" providerId="LiveId" clId="{F2C5DC16-54F4-41F9-A787-2F4C1AE8A530}" dt="2022-07-28T11:44:36.351" v="123" actId="478"/>
          <ac:picMkLst>
            <pc:docMk/>
            <pc:sldMk cId="3333330871" sldId="257"/>
            <ac:picMk id="10" creationId="{244B86FE-7CDA-0474-9D0B-D44D2E1A2BAD}"/>
          </ac:picMkLst>
        </pc:picChg>
      </pc:sldChg>
      <pc:sldChg chg="addSp delSp modSp del mod delDesignElem modNotesTx">
        <pc:chgData name="Saira Park" userId="82513e1ea831d763" providerId="LiveId" clId="{F2C5DC16-54F4-41F9-A787-2F4C1AE8A530}" dt="2022-07-28T16:16:24.831" v="988" actId="47"/>
        <pc:sldMkLst>
          <pc:docMk/>
          <pc:sldMk cId="3521252561" sldId="258"/>
        </pc:sldMkLst>
        <pc:spChg chg="mod">
          <ac:chgData name="Saira Park" userId="82513e1ea831d763" providerId="LiveId" clId="{F2C5DC16-54F4-41F9-A787-2F4C1AE8A530}" dt="2022-07-28T16:13:32.060" v="940" actId="21"/>
          <ac:spMkLst>
            <pc:docMk/>
            <pc:sldMk cId="3521252561" sldId="258"/>
            <ac:spMk id="2" creationId="{01CA188D-69EA-48F0-A471-CA10A7E2155D}"/>
          </ac:spMkLst>
        </pc:spChg>
        <pc:spChg chg="mod">
          <ac:chgData name="Saira Park" userId="82513e1ea831d763" providerId="LiveId" clId="{F2C5DC16-54F4-41F9-A787-2F4C1AE8A530}" dt="2022-07-28T12:59:39.500" v="644" actId="27636"/>
          <ac:spMkLst>
            <pc:docMk/>
            <pc:sldMk cId="3521252561" sldId="258"/>
            <ac:spMk id="3" creationId="{6E8F8D5E-5030-416A-B3B4-5112BCC8BE02}"/>
          </ac:spMkLst>
        </pc:spChg>
        <pc:spChg chg="add mod">
          <ac:chgData name="Saira Park" userId="82513e1ea831d763" providerId="LiveId" clId="{F2C5DC16-54F4-41F9-A787-2F4C1AE8A530}" dt="2022-07-28T15:48:29.624" v="899" actId="14100"/>
          <ac:spMkLst>
            <pc:docMk/>
            <pc:sldMk cId="3521252561" sldId="258"/>
            <ac:spMk id="12" creationId="{D5B78106-9141-7887-2799-4D4A85F4AA5A}"/>
          </ac:spMkLst>
        </pc:spChg>
        <pc:spChg chg="add del">
          <ac:chgData name="Saira Park" userId="82513e1ea831d763" providerId="LiveId" clId="{F2C5DC16-54F4-41F9-A787-2F4C1AE8A530}" dt="2022-07-28T12:59:35.440" v="629"/>
          <ac:spMkLst>
            <pc:docMk/>
            <pc:sldMk cId="3521252561" sldId="258"/>
            <ac:spMk id="27" creationId="{46D6306C-ED4F-4AAE-B4A5-EEA6AFAD726E}"/>
          </ac:spMkLst>
        </pc:spChg>
        <pc:spChg chg="add del">
          <ac:chgData name="Saira Park" userId="82513e1ea831d763" providerId="LiveId" clId="{F2C5DC16-54F4-41F9-A787-2F4C1AE8A530}" dt="2022-07-28T12:59:35.440" v="629"/>
          <ac:spMkLst>
            <pc:docMk/>
            <pc:sldMk cId="3521252561" sldId="258"/>
            <ac:spMk id="29" creationId="{0EC5361D-F897-4856-B945-0455A365EB24}"/>
          </ac:spMkLst>
        </pc:spChg>
        <pc:spChg chg="add del">
          <ac:chgData name="Saira Park" userId="82513e1ea831d763" providerId="LiveId" clId="{F2C5DC16-54F4-41F9-A787-2F4C1AE8A530}" dt="2022-07-28T12:59:35.440" v="629"/>
          <ac:spMkLst>
            <pc:docMk/>
            <pc:sldMk cId="3521252561" sldId="258"/>
            <ac:spMk id="31" creationId="{4508C0C5-2268-42B5-B3C8-4D0899E05F8C}"/>
          </ac:spMkLst>
        </pc:spChg>
        <pc:spChg chg="add del">
          <ac:chgData name="Saira Park" userId="82513e1ea831d763" providerId="LiveId" clId="{F2C5DC16-54F4-41F9-A787-2F4C1AE8A530}" dt="2022-07-28T12:59:35.440" v="629"/>
          <ac:spMkLst>
            <pc:docMk/>
            <pc:sldMk cId="3521252561" sldId="258"/>
            <ac:spMk id="33" creationId="{141ACBDB-38F8-4B34-8183-BD95B4E55A62}"/>
          </ac:spMkLst>
        </pc:spChg>
        <pc:spChg chg="add del">
          <ac:chgData name="Saira Park" userId="82513e1ea831d763" providerId="LiveId" clId="{F2C5DC16-54F4-41F9-A787-2F4C1AE8A530}" dt="2022-07-28T12:59:35.440" v="629"/>
          <ac:spMkLst>
            <pc:docMk/>
            <pc:sldMk cId="3521252561" sldId="258"/>
            <ac:spMk id="35" creationId="{DE00DB52-3455-4E2F-867B-A6D0516E175B}"/>
          </ac:spMkLst>
        </pc:spChg>
        <pc:spChg chg="add del">
          <ac:chgData name="Saira Park" userId="82513e1ea831d763" providerId="LiveId" clId="{F2C5DC16-54F4-41F9-A787-2F4C1AE8A530}" dt="2022-07-28T12:59:35.440" v="629"/>
          <ac:spMkLst>
            <pc:docMk/>
            <pc:sldMk cId="3521252561" sldId="258"/>
            <ac:spMk id="37" creationId="{9E914C83-E0D8-4953-92D5-169D28CB43AE}"/>
          </ac:spMkLst>
        </pc:spChg>
        <pc:spChg chg="add del">
          <ac:chgData name="Saira Park" userId="82513e1ea831d763" providerId="LiveId" clId="{F2C5DC16-54F4-41F9-A787-2F4C1AE8A530}" dt="2022-07-28T12:59:35.440" v="629"/>
          <ac:spMkLst>
            <pc:docMk/>
            <pc:sldMk cId="3521252561" sldId="258"/>
            <ac:spMk id="39" creationId="{3512E083-F550-46AF-8490-767ECFD00CB7}"/>
          </ac:spMkLst>
        </pc:spChg>
      </pc:sldChg>
      <pc:sldChg chg="addSp delSp modSp mod delDesignElem">
        <pc:chgData name="Saira Park" userId="82513e1ea831d763" providerId="LiveId" clId="{F2C5DC16-54F4-41F9-A787-2F4C1AE8A530}" dt="2022-07-28T16:18:35.898" v="1005" actId="12100"/>
        <pc:sldMkLst>
          <pc:docMk/>
          <pc:sldMk cId="1726214287" sldId="259"/>
        </pc:sldMkLst>
        <pc:spChg chg="mod">
          <ac:chgData name="Saira Park" userId="82513e1ea831d763" providerId="LiveId" clId="{F2C5DC16-54F4-41F9-A787-2F4C1AE8A530}" dt="2022-07-28T16:17:05.682" v="993" actId="14100"/>
          <ac:spMkLst>
            <pc:docMk/>
            <pc:sldMk cId="1726214287" sldId="259"/>
            <ac:spMk id="2" creationId="{7A5BCC68-8B35-4F44-A305-4D4B7EDC5F87}"/>
          </ac:spMkLst>
        </pc:spChg>
        <pc:spChg chg="del mod">
          <ac:chgData name="Saira Park" userId="82513e1ea831d763" providerId="LiveId" clId="{F2C5DC16-54F4-41F9-A787-2F4C1AE8A530}" dt="2022-07-28T16:17:19.661" v="995" actId="1032"/>
          <ac:spMkLst>
            <pc:docMk/>
            <pc:sldMk cId="1726214287" sldId="259"/>
            <ac:spMk id="3" creationId="{5BD713B0-FE1F-4CF6-8055-90C0B73C7119}"/>
          </ac:spMkLst>
        </pc:spChg>
        <pc:spChg chg="add">
          <ac:chgData name="Saira Park" userId="82513e1ea831d763" providerId="LiveId" clId="{F2C5DC16-54F4-41F9-A787-2F4C1AE8A530}" dt="2022-07-28T16:16:43.823" v="990" actId="26606"/>
          <ac:spMkLst>
            <pc:docMk/>
            <pc:sldMk cId="1726214287" sldId="259"/>
            <ac:spMk id="5" creationId="{C7FA33FF-088D-4F16-95A2-2C64D353DEA8}"/>
          </ac:spMkLst>
        </pc:spChg>
        <pc:spChg chg="add">
          <ac:chgData name="Saira Park" userId="82513e1ea831d763" providerId="LiveId" clId="{F2C5DC16-54F4-41F9-A787-2F4C1AE8A530}" dt="2022-07-28T16:16:43.823" v="990" actId="26606"/>
          <ac:spMkLst>
            <pc:docMk/>
            <pc:sldMk cId="1726214287" sldId="259"/>
            <ac:spMk id="6" creationId="{A376EFB1-01CF-419F-ABF1-2AF02BBFCBD1}"/>
          </ac:spMkLst>
        </pc:spChg>
        <pc:spChg chg="add">
          <ac:chgData name="Saira Park" userId="82513e1ea831d763" providerId="LiveId" clId="{F2C5DC16-54F4-41F9-A787-2F4C1AE8A530}" dt="2022-07-28T16:16:43.823" v="990" actId="26606"/>
          <ac:spMkLst>
            <pc:docMk/>
            <pc:sldMk cId="1726214287" sldId="259"/>
            <ac:spMk id="7" creationId="{FF9DEA15-78BD-4750-AA18-B9F28A6D5AB8}"/>
          </ac:spMkLst>
        </pc:spChg>
        <pc:spChg chg="add del">
          <ac:chgData name="Saira Park" userId="82513e1ea831d763" providerId="LiveId" clId="{F2C5DC16-54F4-41F9-A787-2F4C1AE8A530}" dt="2022-07-28T12:59:35.440" v="629"/>
          <ac:spMkLst>
            <pc:docMk/>
            <pc:sldMk cId="1726214287" sldId="259"/>
            <ac:spMk id="8" creationId="{2B566528-1B12-4246-9431-5C2D7D081168}"/>
          </ac:spMkLst>
        </pc:spChg>
        <pc:spChg chg="add del">
          <ac:chgData name="Saira Park" userId="82513e1ea831d763" providerId="LiveId" clId="{F2C5DC16-54F4-41F9-A787-2F4C1AE8A530}" dt="2022-07-28T12:59:35.440" v="629"/>
          <ac:spMkLst>
            <pc:docMk/>
            <pc:sldMk cId="1726214287" sldId="259"/>
            <ac:spMk id="10" creationId="{2E80C965-DB6D-4F81-9E9E-B027384D0BD6}"/>
          </ac:spMkLst>
        </pc:spChg>
        <pc:spChg chg="add del">
          <ac:chgData name="Saira Park" userId="82513e1ea831d763" providerId="LiveId" clId="{F2C5DC16-54F4-41F9-A787-2F4C1AE8A530}" dt="2022-07-28T12:59:35.440" v="629"/>
          <ac:spMkLst>
            <pc:docMk/>
            <pc:sldMk cId="1726214287" sldId="259"/>
            <ac:spMk id="12" creationId="{A580F890-B085-4E95-96AA-55AEBEC5CE6E}"/>
          </ac:spMkLst>
        </pc:spChg>
        <pc:spChg chg="add del">
          <ac:chgData name="Saira Park" userId="82513e1ea831d763" providerId="LiveId" clId="{F2C5DC16-54F4-41F9-A787-2F4C1AE8A530}" dt="2022-07-28T12:59:35.440" v="629"/>
          <ac:spMkLst>
            <pc:docMk/>
            <pc:sldMk cId="1726214287" sldId="259"/>
            <ac:spMk id="14" creationId="{D3F51FEB-38FB-4F6C-9F7B-2F2AFAB65463}"/>
          </ac:spMkLst>
        </pc:spChg>
        <pc:spChg chg="add del">
          <ac:chgData name="Saira Park" userId="82513e1ea831d763" providerId="LiveId" clId="{F2C5DC16-54F4-41F9-A787-2F4C1AE8A530}" dt="2022-07-28T12:59:35.440" v="629"/>
          <ac:spMkLst>
            <pc:docMk/>
            <pc:sldMk cId="1726214287" sldId="259"/>
            <ac:spMk id="16" creationId="{1E547BA6-BAE0-43BB-A7CA-60F69CE252F0}"/>
          </ac:spMkLst>
        </pc:spChg>
        <pc:graphicFrameChg chg="add mod modGraphic">
          <ac:chgData name="Saira Park" userId="82513e1ea831d763" providerId="LiveId" clId="{F2C5DC16-54F4-41F9-A787-2F4C1AE8A530}" dt="2022-07-28T16:18:35.898" v="1005" actId="12100"/>
          <ac:graphicFrameMkLst>
            <pc:docMk/>
            <pc:sldMk cId="1726214287" sldId="259"/>
            <ac:graphicFrameMk id="4" creationId="{0EC9D7B2-AC79-1F70-0943-C9EC350B5028}"/>
          </ac:graphicFrameMkLst>
        </pc:graphicFrameChg>
      </pc:sldChg>
      <pc:sldChg chg="addSp delSp modSp del mod delDesignElem">
        <pc:chgData name="Saira Park" userId="82513e1ea831d763" providerId="LiveId" clId="{F2C5DC16-54F4-41F9-A787-2F4C1AE8A530}" dt="2022-07-28T16:20:49.982" v="1044" actId="47"/>
        <pc:sldMkLst>
          <pc:docMk/>
          <pc:sldMk cId="710488301" sldId="260"/>
        </pc:sldMkLst>
        <pc:spChg chg="add del mod">
          <ac:chgData name="Saira Park" userId="82513e1ea831d763" providerId="LiveId" clId="{F2C5DC16-54F4-41F9-A787-2F4C1AE8A530}" dt="2022-07-28T11:38:26.938" v="72" actId="478"/>
          <ac:spMkLst>
            <pc:docMk/>
            <pc:sldMk cId="710488301" sldId="260"/>
            <ac:spMk id="5" creationId="{CB2D7DD2-CF4B-D083-8BEA-E22D2DAB2486}"/>
          </ac:spMkLst>
        </pc:spChg>
        <pc:spChg chg="add del">
          <ac:chgData name="Saira Park" userId="82513e1ea831d763" providerId="LiveId" clId="{F2C5DC16-54F4-41F9-A787-2F4C1AE8A530}" dt="2022-07-28T12:59:35.440" v="629"/>
          <ac:spMkLst>
            <pc:docMk/>
            <pc:sldMk cId="710488301" sldId="260"/>
            <ac:spMk id="9" creationId="{2B566528-1B12-4246-9431-5C2D7D081168}"/>
          </ac:spMkLst>
        </pc:spChg>
        <pc:spChg chg="add del">
          <ac:chgData name="Saira Park" userId="82513e1ea831d763" providerId="LiveId" clId="{F2C5DC16-54F4-41F9-A787-2F4C1AE8A530}" dt="2022-07-28T12:59:35.440" v="629"/>
          <ac:spMkLst>
            <pc:docMk/>
            <pc:sldMk cId="710488301" sldId="260"/>
            <ac:spMk id="11" creationId="{2E80C965-DB6D-4F81-9E9E-B027384D0BD6}"/>
          </ac:spMkLst>
        </pc:spChg>
        <pc:spChg chg="add del">
          <ac:chgData name="Saira Park" userId="82513e1ea831d763" providerId="LiveId" clId="{F2C5DC16-54F4-41F9-A787-2F4C1AE8A530}" dt="2022-07-28T12:59:35.440" v="629"/>
          <ac:spMkLst>
            <pc:docMk/>
            <pc:sldMk cId="710488301" sldId="260"/>
            <ac:spMk id="13" creationId="{A580F890-B085-4E95-96AA-55AEBEC5CE6E}"/>
          </ac:spMkLst>
        </pc:spChg>
        <pc:spChg chg="add del mod">
          <ac:chgData name="Saira Park" userId="82513e1ea831d763" providerId="LiveId" clId="{F2C5DC16-54F4-41F9-A787-2F4C1AE8A530}" dt="2022-07-28T12:11:17.204" v="516" actId="478"/>
          <ac:spMkLst>
            <pc:docMk/>
            <pc:sldMk cId="710488301" sldId="260"/>
            <ac:spMk id="14" creationId="{4FDB953B-7E7D-AD96-E40B-1A0777B5583E}"/>
          </ac:spMkLst>
        </pc:spChg>
        <pc:spChg chg="add del">
          <ac:chgData name="Saira Park" userId="82513e1ea831d763" providerId="LiveId" clId="{F2C5DC16-54F4-41F9-A787-2F4C1AE8A530}" dt="2022-07-28T12:59:35.440" v="629"/>
          <ac:spMkLst>
            <pc:docMk/>
            <pc:sldMk cId="710488301" sldId="260"/>
            <ac:spMk id="15" creationId="{D3F51FEB-38FB-4F6C-9F7B-2F2AFAB65463}"/>
          </ac:spMkLst>
        </pc:spChg>
        <pc:spChg chg="add del">
          <ac:chgData name="Saira Park" userId="82513e1ea831d763" providerId="LiveId" clId="{F2C5DC16-54F4-41F9-A787-2F4C1AE8A530}" dt="2022-07-28T12:59:35.440" v="629"/>
          <ac:spMkLst>
            <pc:docMk/>
            <pc:sldMk cId="710488301" sldId="260"/>
            <ac:spMk id="17" creationId="{1E547BA6-BAE0-43BB-A7CA-60F69CE252F0}"/>
          </ac:spMkLst>
        </pc:spChg>
        <pc:graphicFrameChg chg="del mod">
          <ac:chgData name="Saira Park" userId="82513e1ea831d763" providerId="LiveId" clId="{F2C5DC16-54F4-41F9-A787-2F4C1AE8A530}" dt="2022-07-28T11:38:24.590" v="71" actId="478"/>
          <ac:graphicFrameMkLst>
            <pc:docMk/>
            <pc:sldMk cId="710488301" sldId="260"/>
            <ac:graphicFrameMk id="4" creationId="{895B950D-D74B-4130-95F9-55AD7BDD85A6}"/>
          </ac:graphicFrameMkLst>
        </pc:graphicFrameChg>
        <pc:graphicFrameChg chg="add mod">
          <ac:chgData name="Saira Park" userId="82513e1ea831d763" providerId="LiveId" clId="{F2C5DC16-54F4-41F9-A787-2F4C1AE8A530}" dt="2022-07-28T16:20:05.022" v="1010"/>
          <ac:graphicFrameMkLst>
            <pc:docMk/>
            <pc:sldMk cId="710488301" sldId="260"/>
            <ac:graphicFrameMk id="12" creationId="{37833F20-675F-84B8-F15F-E84E721D2FB6}"/>
          </ac:graphicFrameMkLst>
        </pc:graphicFrameChg>
      </pc:sldChg>
      <pc:sldChg chg="addSp delSp modSp mod setBg setClrOvrMap delDesignElem modNotesTx">
        <pc:chgData name="Saira Park" userId="82513e1ea831d763" providerId="LiveId" clId="{F2C5DC16-54F4-41F9-A787-2F4C1AE8A530}" dt="2022-07-28T17:18:38.994" v="1830" actId="1076"/>
        <pc:sldMkLst>
          <pc:docMk/>
          <pc:sldMk cId="4261535329" sldId="261"/>
        </pc:sldMkLst>
        <pc:spChg chg="mod">
          <ac:chgData name="Saira Park" userId="82513e1ea831d763" providerId="LiveId" clId="{F2C5DC16-54F4-41F9-A787-2F4C1AE8A530}" dt="2022-07-28T16:23:30.654" v="1070" actId="1076"/>
          <ac:spMkLst>
            <pc:docMk/>
            <pc:sldMk cId="4261535329" sldId="261"/>
            <ac:spMk id="2" creationId="{D5AB8177-99B0-458B-BA8F-4C85E5429FD1}"/>
          </ac:spMkLst>
        </pc:spChg>
        <pc:spChg chg="del mod">
          <ac:chgData name="Saira Park" userId="82513e1ea831d763" providerId="LiveId" clId="{F2C5DC16-54F4-41F9-A787-2F4C1AE8A530}" dt="2022-07-28T16:21:47.432" v="1049" actId="1032"/>
          <ac:spMkLst>
            <pc:docMk/>
            <pc:sldMk cId="4261535329" sldId="261"/>
            <ac:spMk id="3" creationId="{B8C93E62-893C-4E4A-B6A7-D80028C7873B}"/>
          </ac:spMkLst>
        </pc:spChg>
        <pc:spChg chg="add">
          <ac:chgData name="Saira Park" userId="82513e1ea831d763" providerId="LiveId" clId="{F2C5DC16-54F4-41F9-A787-2F4C1AE8A530}" dt="2022-07-28T16:20:59.400" v="1045" actId="26606"/>
          <ac:spMkLst>
            <pc:docMk/>
            <pc:sldMk cId="4261535329" sldId="261"/>
            <ac:spMk id="5" creationId="{EA67B5B4-3A24-436E-B663-1B2EBFF8A0CD}"/>
          </ac:spMkLst>
        </pc:spChg>
        <pc:spChg chg="add">
          <ac:chgData name="Saira Park" userId="82513e1ea831d763" providerId="LiveId" clId="{F2C5DC16-54F4-41F9-A787-2F4C1AE8A530}" dt="2022-07-28T16:20:59.400" v="1045" actId="26606"/>
          <ac:spMkLst>
            <pc:docMk/>
            <pc:sldMk cId="4261535329" sldId="261"/>
            <ac:spMk id="6" creationId="{987FDF89-C993-41F4-A1B8-DBAFF16008A9}"/>
          </ac:spMkLst>
        </pc:spChg>
        <pc:spChg chg="add">
          <ac:chgData name="Saira Park" userId="82513e1ea831d763" providerId="LiveId" clId="{F2C5DC16-54F4-41F9-A787-2F4C1AE8A530}" dt="2022-07-28T16:20:59.400" v="1045" actId="26606"/>
          <ac:spMkLst>
            <pc:docMk/>
            <pc:sldMk cId="4261535329" sldId="261"/>
            <ac:spMk id="7" creationId="{64E585EA-75FD-4025-8270-F66A58A15CDA}"/>
          </ac:spMkLst>
        </pc:spChg>
        <pc:spChg chg="add del">
          <ac:chgData name="Saira Park" userId="82513e1ea831d763" providerId="LiveId" clId="{F2C5DC16-54F4-41F9-A787-2F4C1AE8A530}" dt="2022-07-28T12:59:35.440" v="629"/>
          <ac:spMkLst>
            <pc:docMk/>
            <pc:sldMk cId="4261535329" sldId="261"/>
            <ac:spMk id="8" creationId="{46D6306C-ED4F-4AAE-B4A5-EEA6AFAD726E}"/>
          </ac:spMkLst>
        </pc:spChg>
        <pc:spChg chg="add mod">
          <ac:chgData name="Saira Park" userId="82513e1ea831d763" providerId="LiveId" clId="{F2C5DC16-54F4-41F9-A787-2F4C1AE8A530}" dt="2022-07-28T17:18:38.994" v="1830" actId="1076"/>
          <ac:spMkLst>
            <pc:docMk/>
            <pc:sldMk cId="4261535329" sldId="261"/>
            <ac:spMk id="9" creationId="{20AA2F9D-59CE-4A1B-A9F8-B6E3D30BC673}"/>
          </ac:spMkLst>
        </pc:spChg>
        <pc:spChg chg="add del">
          <ac:chgData name="Saira Park" userId="82513e1ea831d763" providerId="LiveId" clId="{F2C5DC16-54F4-41F9-A787-2F4C1AE8A530}" dt="2022-07-28T12:59:35.440" v="629"/>
          <ac:spMkLst>
            <pc:docMk/>
            <pc:sldMk cId="4261535329" sldId="261"/>
            <ac:spMk id="10" creationId="{0EC5361D-F897-4856-B945-0455A365EB24}"/>
          </ac:spMkLst>
        </pc:spChg>
        <pc:spChg chg="add del">
          <ac:chgData name="Saira Park" userId="82513e1ea831d763" providerId="LiveId" clId="{F2C5DC16-54F4-41F9-A787-2F4C1AE8A530}" dt="2022-07-28T16:23:52.690" v="1072" actId="11529"/>
          <ac:spMkLst>
            <pc:docMk/>
            <pc:sldMk cId="4261535329" sldId="261"/>
            <ac:spMk id="11" creationId="{6E833B8E-A2E2-1AEE-0CD4-D76CDB8D258B}"/>
          </ac:spMkLst>
        </pc:spChg>
        <pc:spChg chg="add del">
          <ac:chgData name="Saira Park" userId="82513e1ea831d763" providerId="LiveId" clId="{F2C5DC16-54F4-41F9-A787-2F4C1AE8A530}" dt="2022-07-28T12:59:35.440" v="629"/>
          <ac:spMkLst>
            <pc:docMk/>
            <pc:sldMk cId="4261535329" sldId="261"/>
            <ac:spMk id="12" creationId="{4508C0C5-2268-42B5-B3C8-4D0899E05F8C}"/>
          </ac:spMkLst>
        </pc:spChg>
        <pc:spChg chg="add del">
          <ac:chgData name="Saira Park" userId="82513e1ea831d763" providerId="LiveId" clId="{F2C5DC16-54F4-41F9-A787-2F4C1AE8A530}" dt="2022-07-28T12:59:35.440" v="629"/>
          <ac:spMkLst>
            <pc:docMk/>
            <pc:sldMk cId="4261535329" sldId="261"/>
            <ac:spMk id="14" creationId="{141ACBDB-38F8-4B34-8183-BD95B4E55A62}"/>
          </ac:spMkLst>
        </pc:spChg>
        <pc:spChg chg="add del">
          <ac:chgData name="Saira Park" userId="82513e1ea831d763" providerId="LiveId" clId="{F2C5DC16-54F4-41F9-A787-2F4C1AE8A530}" dt="2022-07-28T12:59:35.440" v="629"/>
          <ac:spMkLst>
            <pc:docMk/>
            <pc:sldMk cId="4261535329" sldId="261"/>
            <ac:spMk id="16" creationId="{DE00DB52-3455-4E2F-867B-A6D0516E175B}"/>
          </ac:spMkLst>
        </pc:spChg>
        <pc:spChg chg="add del">
          <ac:chgData name="Saira Park" userId="82513e1ea831d763" providerId="LiveId" clId="{F2C5DC16-54F4-41F9-A787-2F4C1AE8A530}" dt="2022-07-28T12:59:35.440" v="629"/>
          <ac:spMkLst>
            <pc:docMk/>
            <pc:sldMk cId="4261535329" sldId="261"/>
            <ac:spMk id="18" creationId="{9E914C83-E0D8-4953-92D5-169D28CB43AE}"/>
          </ac:spMkLst>
        </pc:spChg>
        <pc:spChg chg="add del">
          <ac:chgData name="Saira Park" userId="82513e1ea831d763" providerId="LiveId" clId="{F2C5DC16-54F4-41F9-A787-2F4C1AE8A530}" dt="2022-07-28T12:59:35.440" v="629"/>
          <ac:spMkLst>
            <pc:docMk/>
            <pc:sldMk cId="4261535329" sldId="261"/>
            <ac:spMk id="20" creationId="{3512E083-F550-46AF-8490-767ECFD00CB7}"/>
          </ac:spMkLst>
        </pc:spChg>
        <pc:graphicFrameChg chg="add mod modGraphic">
          <ac:chgData name="Saira Park" userId="82513e1ea831d763" providerId="LiveId" clId="{F2C5DC16-54F4-41F9-A787-2F4C1AE8A530}" dt="2022-07-28T16:24:06.540" v="1074" actId="1076"/>
          <ac:graphicFrameMkLst>
            <pc:docMk/>
            <pc:sldMk cId="4261535329" sldId="261"/>
            <ac:graphicFrameMk id="4" creationId="{B0532965-9827-439B-238E-8AA22DC6FD77}"/>
          </ac:graphicFrameMkLst>
        </pc:graphicFrameChg>
        <pc:graphicFrameChg chg="add mod">
          <ac:chgData name="Saira Park" userId="82513e1ea831d763" providerId="LiveId" clId="{F2C5DC16-54F4-41F9-A787-2F4C1AE8A530}" dt="2022-07-28T16:23:20.830" v="1069" actId="12100"/>
          <ac:graphicFrameMkLst>
            <pc:docMk/>
            <pc:sldMk cId="4261535329" sldId="261"/>
            <ac:graphicFrameMk id="10" creationId="{F7487D9B-BECD-7711-1AAA-D75D08A6C975}"/>
          </ac:graphicFrameMkLst>
        </pc:graphicFrameChg>
        <pc:cxnChg chg="add del mod">
          <ac:chgData name="Saira Park" userId="82513e1ea831d763" providerId="LiveId" clId="{F2C5DC16-54F4-41F9-A787-2F4C1AE8A530}" dt="2022-07-28T17:18:36.389" v="1829" actId="478"/>
          <ac:cxnSpMkLst>
            <pc:docMk/>
            <pc:sldMk cId="4261535329" sldId="261"/>
            <ac:cxnSpMk id="13" creationId="{5449E827-47C2-238F-252A-7058A376572C}"/>
          </ac:cxnSpMkLst>
        </pc:cxnChg>
      </pc:sldChg>
      <pc:sldChg chg="addSp delSp modSp mod delDesignElem modNotesTx">
        <pc:chgData name="Saira Park" userId="82513e1ea831d763" providerId="LiveId" clId="{F2C5DC16-54F4-41F9-A787-2F4C1AE8A530}" dt="2022-07-28T16:28:20.902" v="1114" actId="6549"/>
        <pc:sldMkLst>
          <pc:docMk/>
          <pc:sldMk cId="257107826" sldId="262"/>
        </pc:sldMkLst>
        <pc:spChg chg="mod">
          <ac:chgData name="Saira Park" userId="82513e1ea831d763" providerId="LiveId" clId="{F2C5DC16-54F4-41F9-A787-2F4C1AE8A530}" dt="2022-07-28T16:24:30.327" v="1079"/>
          <ac:spMkLst>
            <pc:docMk/>
            <pc:sldMk cId="257107826" sldId="262"/>
            <ac:spMk id="2" creationId="{F08A682D-A679-4496-A02A-6ECBB073AE6F}"/>
          </ac:spMkLst>
        </pc:spChg>
        <pc:spChg chg="del mod">
          <ac:chgData name="Saira Park" userId="82513e1ea831d763" providerId="LiveId" clId="{F2C5DC16-54F4-41F9-A787-2F4C1AE8A530}" dt="2022-07-28T16:25:25.324" v="1098" actId="478"/>
          <ac:spMkLst>
            <pc:docMk/>
            <pc:sldMk cId="257107826" sldId="262"/>
            <ac:spMk id="3" creationId="{9BB7D455-61A0-48C4-8A5C-7E7146785DD1}"/>
          </ac:spMkLst>
        </pc:spChg>
        <pc:spChg chg="add">
          <ac:chgData name="Saira Park" userId="82513e1ea831d763" providerId="LiveId" clId="{F2C5DC16-54F4-41F9-A787-2F4C1AE8A530}" dt="2022-07-28T16:24:18.586" v="1076" actId="26606"/>
          <ac:spMkLst>
            <pc:docMk/>
            <pc:sldMk cId="257107826" sldId="262"/>
            <ac:spMk id="5" creationId="{C7FA33FF-088D-4F16-95A2-2C64D353DEA8}"/>
          </ac:spMkLst>
        </pc:spChg>
        <pc:spChg chg="add">
          <ac:chgData name="Saira Park" userId="82513e1ea831d763" providerId="LiveId" clId="{F2C5DC16-54F4-41F9-A787-2F4C1AE8A530}" dt="2022-07-28T16:24:18.586" v="1076" actId="26606"/>
          <ac:spMkLst>
            <pc:docMk/>
            <pc:sldMk cId="257107826" sldId="262"/>
            <ac:spMk id="6" creationId="{A376EFB1-01CF-419F-ABF1-2AF02BBFCBD1}"/>
          </ac:spMkLst>
        </pc:spChg>
        <pc:spChg chg="add">
          <ac:chgData name="Saira Park" userId="82513e1ea831d763" providerId="LiveId" clId="{F2C5DC16-54F4-41F9-A787-2F4C1AE8A530}" dt="2022-07-28T16:24:18.586" v="1076" actId="26606"/>
          <ac:spMkLst>
            <pc:docMk/>
            <pc:sldMk cId="257107826" sldId="262"/>
            <ac:spMk id="7" creationId="{FF9DEA15-78BD-4750-AA18-B9F28A6D5AB8}"/>
          </ac:spMkLst>
        </pc:spChg>
        <pc:spChg chg="add del">
          <ac:chgData name="Saira Park" userId="82513e1ea831d763" providerId="LiveId" clId="{F2C5DC16-54F4-41F9-A787-2F4C1AE8A530}" dt="2022-07-28T12:59:35.440" v="629"/>
          <ac:spMkLst>
            <pc:docMk/>
            <pc:sldMk cId="257107826" sldId="262"/>
            <ac:spMk id="8" creationId="{2B566528-1B12-4246-9431-5C2D7D081168}"/>
          </ac:spMkLst>
        </pc:spChg>
        <pc:spChg chg="add del mod">
          <ac:chgData name="Saira Park" userId="82513e1ea831d763" providerId="LiveId" clId="{F2C5DC16-54F4-41F9-A787-2F4C1AE8A530}" dt="2022-07-28T16:25:33.384" v="1100" actId="1032"/>
          <ac:spMkLst>
            <pc:docMk/>
            <pc:sldMk cId="257107826" sldId="262"/>
            <ac:spMk id="8" creationId="{CF437182-A16F-40DC-4365-1433F33FDE06}"/>
          </ac:spMkLst>
        </pc:spChg>
        <pc:spChg chg="add del">
          <ac:chgData name="Saira Park" userId="82513e1ea831d763" providerId="LiveId" clId="{F2C5DC16-54F4-41F9-A787-2F4C1AE8A530}" dt="2022-07-28T12:59:35.440" v="629"/>
          <ac:spMkLst>
            <pc:docMk/>
            <pc:sldMk cId="257107826" sldId="262"/>
            <ac:spMk id="10" creationId="{2E80C965-DB6D-4F81-9E9E-B027384D0BD6}"/>
          </ac:spMkLst>
        </pc:spChg>
        <pc:spChg chg="add del">
          <ac:chgData name="Saira Park" userId="82513e1ea831d763" providerId="LiveId" clId="{F2C5DC16-54F4-41F9-A787-2F4C1AE8A530}" dt="2022-07-28T12:59:35.440" v="629"/>
          <ac:spMkLst>
            <pc:docMk/>
            <pc:sldMk cId="257107826" sldId="262"/>
            <ac:spMk id="12" creationId="{A580F890-B085-4E95-96AA-55AEBEC5CE6E}"/>
          </ac:spMkLst>
        </pc:spChg>
        <pc:spChg chg="add del">
          <ac:chgData name="Saira Park" userId="82513e1ea831d763" providerId="LiveId" clId="{F2C5DC16-54F4-41F9-A787-2F4C1AE8A530}" dt="2022-07-28T12:59:35.440" v="629"/>
          <ac:spMkLst>
            <pc:docMk/>
            <pc:sldMk cId="257107826" sldId="262"/>
            <ac:spMk id="14" creationId="{D3F51FEB-38FB-4F6C-9F7B-2F2AFAB65463}"/>
          </ac:spMkLst>
        </pc:spChg>
        <pc:spChg chg="add del">
          <ac:chgData name="Saira Park" userId="82513e1ea831d763" providerId="LiveId" clId="{F2C5DC16-54F4-41F9-A787-2F4C1AE8A530}" dt="2022-07-28T12:59:35.440" v="629"/>
          <ac:spMkLst>
            <pc:docMk/>
            <pc:sldMk cId="257107826" sldId="262"/>
            <ac:spMk id="16" creationId="{1E547BA6-BAE0-43BB-A7CA-60F69CE252F0}"/>
          </ac:spMkLst>
        </pc:spChg>
        <pc:graphicFrameChg chg="add mod modGraphic">
          <ac:chgData name="Saira Park" userId="82513e1ea831d763" providerId="LiveId" clId="{F2C5DC16-54F4-41F9-A787-2F4C1AE8A530}" dt="2022-07-28T16:27:33.045" v="1112" actId="12100"/>
          <ac:graphicFrameMkLst>
            <pc:docMk/>
            <pc:sldMk cId="257107826" sldId="262"/>
            <ac:graphicFrameMk id="9" creationId="{4BE1713F-F27A-45AC-E95A-7D0C33BD83DD}"/>
          </ac:graphicFrameMkLst>
        </pc:graphicFrameChg>
      </pc:sldChg>
      <pc:sldChg chg="del">
        <pc:chgData name="Saira Park" userId="82513e1ea831d763" providerId="LiveId" clId="{F2C5DC16-54F4-41F9-A787-2F4C1AE8A530}" dt="2022-07-28T11:28:08.711" v="0" actId="47"/>
        <pc:sldMkLst>
          <pc:docMk/>
          <pc:sldMk cId="2394004475" sldId="263"/>
        </pc:sldMkLst>
      </pc:sldChg>
      <pc:sldChg chg="addSp delSp modSp mod delDesignElem">
        <pc:chgData name="Saira Park" userId="82513e1ea831d763" providerId="LiveId" clId="{F2C5DC16-54F4-41F9-A787-2F4C1AE8A530}" dt="2022-07-28T17:20:56.469" v="1840" actId="12100"/>
        <pc:sldMkLst>
          <pc:docMk/>
          <pc:sldMk cId="4067416875" sldId="264"/>
        </pc:sldMkLst>
        <pc:spChg chg="mod">
          <ac:chgData name="Saira Park" userId="82513e1ea831d763" providerId="LiveId" clId="{F2C5DC16-54F4-41F9-A787-2F4C1AE8A530}" dt="2022-07-28T17:10:29.281" v="1742" actId="26606"/>
          <ac:spMkLst>
            <pc:docMk/>
            <pc:sldMk cId="4067416875" sldId="264"/>
            <ac:spMk id="2" creationId="{765D75CD-6706-4F2E-8169-8C3BFE74BB82}"/>
          </ac:spMkLst>
        </pc:spChg>
        <pc:spChg chg="del mod">
          <ac:chgData name="Saira Park" userId="82513e1ea831d763" providerId="LiveId" clId="{F2C5DC16-54F4-41F9-A787-2F4C1AE8A530}" dt="2022-07-28T17:10:50.924" v="1746" actId="1032"/>
          <ac:spMkLst>
            <pc:docMk/>
            <pc:sldMk cId="4067416875" sldId="264"/>
            <ac:spMk id="3" creationId="{AA9B2F6A-01C4-42B6-8561-6FDE76D28F72}"/>
          </ac:spMkLst>
        </pc:spChg>
        <pc:spChg chg="add">
          <ac:chgData name="Saira Park" userId="82513e1ea831d763" providerId="LiveId" clId="{F2C5DC16-54F4-41F9-A787-2F4C1AE8A530}" dt="2022-07-28T17:10:29.281" v="1742" actId="26606"/>
          <ac:spMkLst>
            <pc:docMk/>
            <pc:sldMk cId="4067416875" sldId="264"/>
            <ac:spMk id="5" creationId="{C7FA33FF-088D-4F16-95A2-2C64D353DEA8}"/>
          </ac:spMkLst>
        </pc:spChg>
        <pc:spChg chg="add">
          <ac:chgData name="Saira Park" userId="82513e1ea831d763" providerId="LiveId" clId="{F2C5DC16-54F4-41F9-A787-2F4C1AE8A530}" dt="2022-07-28T17:10:29.281" v="1742" actId="26606"/>
          <ac:spMkLst>
            <pc:docMk/>
            <pc:sldMk cId="4067416875" sldId="264"/>
            <ac:spMk id="6" creationId="{A376EFB1-01CF-419F-ABF1-2AF02BBFCBD1}"/>
          </ac:spMkLst>
        </pc:spChg>
        <pc:spChg chg="add">
          <ac:chgData name="Saira Park" userId="82513e1ea831d763" providerId="LiveId" clId="{F2C5DC16-54F4-41F9-A787-2F4C1AE8A530}" dt="2022-07-28T17:10:29.281" v="1742" actId="26606"/>
          <ac:spMkLst>
            <pc:docMk/>
            <pc:sldMk cId="4067416875" sldId="264"/>
            <ac:spMk id="7" creationId="{FF9DEA15-78BD-4750-AA18-B9F28A6D5AB8}"/>
          </ac:spMkLst>
        </pc:spChg>
        <pc:spChg chg="add del">
          <ac:chgData name="Saira Park" userId="82513e1ea831d763" providerId="LiveId" clId="{F2C5DC16-54F4-41F9-A787-2F4C1AE8A530}" dt="2022-07-28T12:59:35.440" v="629"/>
          <ac:spMkLst>
            <pc:docMk/>
            <pc:sldMk cId="4067416875" sldId="264"/>
            <ac:spMk id="8" creationId="{46D6306C-ED4F-4AAE-B4A5-EEA6AFAD726E}"/>
          </ac:spMkLst>
        </pc:spChg>
        <pc:spChg chg="add del">
          <ac:chgData name="Saira Park" userId="82513e1ea831d763" providerId="LiveId" clId="{F2C5DC16-54F4-41F9-A787-2F4C1AE8A530}" dt="2022-07-28T12:59:35.440" v="629"/>
          <ac:spMkLst>
            <pc:docMk/>
            <pc:sldMk cId="4067416875" sldId="264"/>
            <ac:spMk id="10" creationId="{0EC5361D-F897-4856-B945-0455A365EB24}"/>
          </ac:spMkLst>
        </pc:spChg>
        <pc:spChg chg="add del">
          <ac:chgData name="Saira Park" userId="82513e1ea831d763" providerId="LiveId" clId="{F2C5DC16-54F4-41F9-A787-2F4C1AE8A530}" dt="2022-07-28T12:59:35.440" v="629"/>
          <ac:spMkLst>
            <pc:docMk/>
            <pc:sldMk cId="4067416875" sldId="264"/>
            <ac:spMk id="12" creationId="{4508C0C5-2268-42B5-B3C8-4D0899E05F8C}"/>
          </ac:spMkLst>
        </pc:spChg>
        <pc:spChg chg="add del">
          <ac:chgData name="Saira Park" userId="82513e1ea831d763" providerId="LiveId" clId="{F2C5DC16-54F4-41F9-A787-2F4C1AE8A530}" dt="2022-07-28T12:59:35.440" v="629"/>
          <ac:spMkLst>
            <pc:docMk/>
            <pc:sldMk cId="4067416875" sldId="264"/>
            <ac:spMk id="14" creationId="{141ACBDB-38F8-4B34-8183-BD95B4E55A62}"/>
          </ac:spMkLst>
        </pc:spChg>
        <pc:spChg chg="add del">
          <ac:chgData name="Saira Park" userId="82513e1ea831d763" providerId="LiveId" clId="{F2C5DC16-54F4-41F9-A787-2F4C1AE8A530}" dt="2022-07-28T12:59:35.440" v="629"/>
          <ac:spMkLst>
            <pc:docMk/>
            <pc:sldMk cId="4067416875" sldId="264"/>
            <ac:spMk id="16" creationId="{DE00DB52-3455-4E2F-867B-A6D0516E175B}"/>
          </ac:spMkLst>
        </pc:spChg>
        <pc:spChg chg="add del">
          <ac:chgData name="Saira Park" userId="82513e1ea831d763" providerId="LiveId" clId="{F2C5DC16-54F4-41F9-A787-2F4C1AE8A530}" dt="2022-07-28T12:59:35.440" v="629"/>
          <ac:spMkLst>
            <pc:docMk/>
            <pc:sldMk cId="4067416875" sldId="264"/>
            <ac:spMk id="18" creationId="{9E914C83-E0D8-4953-92D5-169D28CB43AE}"/>
          </ac:spMkLst>
        </pc:spChg>
        <pc:spChg chg="add del">
          <ac:chgData name="Saira Park" userId="82513e1ea831d763" providerId="LiveId" clId="{F2C5DC16-54F4-41F9-A787-2F4C1AE8A530}" dt="2022-07-28T12:59:35.440" v="629"/>
          <ac:spMkLst>
            <pc:docMk/>
            <pc:sldMk cId="4067416875" sldId="264"/>
            <ac:spMk id="20" creationId="{3512E083-F550-46AF-8490-767ECFD00CB7}"/>
          </ac:spMkLst>
        </pc:spChg>
        <pc:graphicFrameChg chg="add mod modGraphic">
          <ac:chgData name="Saira Park" userId="82513e1ea831d763" providerId="LiveId" clId="{F2C5DC16-54F4-41F9-A787-2F4C1AE8A530}" dt="2022-07-28T17:20:56.469" v="1840" actId="12100"/>
          <ac:graphicFrameMkLst>
            <pc:docMk/>
            <pc:sldMk cId="4067416875" sldId="264"/>
            <ac:graphicFrameMk id="4" creationId="{33B287DA-94B0-9E7D-E72A-69F6C6F0E146}"/>
          </ac:graphicFrameMkLst>
        </pc:graphicFrameChg>
      </pc:sldChg>
      <pc:sldChg chg="modSp new del mod ord">
        <pc:chgData name="Saira Park" userId="82513e1ea831d763" providerId="LiveId" clId="{F2C5DC16-54F4-41F9-A787-2F4C1AE8A530}" dt="2022-07-28T11:43:49.337" v="121" actId="47"/>
        <pc:sldMkLst>
          <pc:docMk/>
          <pc:sldMk cId="4215091066" sldId="265"/>
        </pc:sldMkLst>
        <pc:spChg chg="mod">
          <ac:chgData name="Saira Park" userId="82513e1ea831d763" providerId="LiveId" clId="{F2C5DC16-54F4-41F9-A787-2F4C1AE8A530}" dt="2022-07-28T11:31:33.120" v="14" actId="20577"/>
          <ac:spMkLst>
            <pc:docMk/>
            <pc:sldMk cId="4215091066" sldId="265"/>
            <ac:spMk id="2" creationId="{82938A41-9D3C-140A-1242-09BDC93BEAEC}"/>
          </ac:spMkLst>
        </pc:spChg>
        <pc:spChg chg="mod">
          <ac:chgData name="Saira Park" userId="82513e1ea831d763" providerId="LiveId" clId="{F2C5DC16-54F4-41F9-A787-2F4C1AE8A530}" dt="2022-07-28T11:35:21.289" v="49" actId="6549"/>
          <ac:spMkLst>
            <pc:docMk/>
            <pc:sldMk cId="4215091066" sldId="265"/>
            <ac:spMk id="3" creationId="{405E3B29-56B4-3B0A-A247-F598D30657B5}"/>
          </ac:spMkLst>
        </pc:spChg>
      </pc:sldChg>
      <pc:sldChg chg="addSp delSp modSp new del mod modNotesTx">
        <pc:chgData name="Saira Park" userId="82513e1ea831d763" providerId="LiveId" clId="{F2C5DC16-54F4-41F9-A787-2F4C1AE8A530}" dt="2022-07-28T17:10:20.271" v="1741" actId="47"/>
        <pc:sldMkLst>
          <pc:docMk/>
          <pc:sldMk cId="3938273509" sldId="266"/>
        </pc:sldMkLst>
        <pc:spChg chg="mod">
          <ac:chgData name="Saira Park" userId="82513e1ea831d763" providerId="LiveId" clId="{F2C5DC16-54F4-41F9-A787-2F4C1AE8A530}" dt="2022-07-28T16:45:22.588" v="1165" actId="1076"/>
          <ac:spMkLst>
            <pc:docMk/>
            <pc:sldMk cId="3938273509" sldId="266"/>
            <ac:spMk id="2" creationId="{AC66A417-1E24-533A-02B5-4A82F4EA5890}"/>
          </ac:spMkLst>
        </pc:spChg>
        <pc:spChg chg="del">
          <ac:chgData name="Saira Park" userId="82513e1ea831d763" providerId="LiveId" clId="{F2C5DC16-54F4-41F9-A787-2F4C1AE8A530}" dt="2022-07-28T11:41:44.863" v="100" actId="478"/>
          <ac:spMkLst>
            <pc:docMk/>
            <pc:sldMk cId="3938273509" sldId="266"/>
            <ac:spMk id="3" creationId="{3AE26A8C-7EC0-F749-991C-3D62A581CEB8}"/>
          </ac:spMkLst>
        </pc:spChg>
        <pc:spChg chg="add mod">
          <ac:chgData name="Saira Park" userId="82513e1ea831d763" providerId="LiveId" clId="{F2C5DC16-54F4-41F9-A787-2F4C1AE8A530}" dt="2022-07-28T11:43:11.417" v="115" actId="1076"/>
          <ac:spMkLst>
            <pc:docMk/>
            <pc:sldMk cId="3938273509" sldId="266"/>
            <ac:spMk id="6" creationId="{656E0117-FC19-9ABD-2F0D-E5B1D4A18D4F}"/>
          </ac:spMkLst>
        </pc:spChg>
        <pc:graphicFrameChg chg="add mod">
          <ac:chgData name="Saira Park" userId="82513e1ea831d763" providerId="LiveId" clId="{F2C5DC16-54F4-41F9-A787-2F4C1AE8A530}" dt="2022-07-28T16:44:10.856" v="1150" actId="20577"/>
          <ac:graphicFrameMkLst>
            <pc:docMk/>
            <pc:sldMk cId="3938273509" sldId="266"/>
            <ac:graphicFrameMk id="4" creationId="{A06D0379-09CC-1E0B-21ED-85C288B36140}"/>
          </ac:graphicFrameMkLst>
        </pc:graphicFrameChg>
      </pc:sldChg>
      <pc:sldChg chg="addSp delSp modSp new mod setBg setClrOvrMap modNotesTx">
        <pc:chgData name="Saira Park" userId="82513e1ea831d763" providerId="LiveId" clId="{F2C5DC16-54F4-41F9-A787-2F4C1AE8A530}" dt="2022-07-28T16:18:16.864" v="1003" actId="12100"/>
        <pc:sldMkLst>
          <pc:docMk/>
          <pc:sldMk cId="4004532016" sldId="267"/>
        </pc:sldMkLst>
        <pc:spChg chg="mod">
          <ac:chgData name="Saira Park" userId="82513e1ea831d763" providerId="LiveId" clId="{F2C5DC16-54F4-41F9-A787-2F4C1AE8A530}" dt="2022-07-28T15:48:15.758" v="896" actId="1076"/>
          <ac:spMkLst>
            <pc:docMk/>
            <pc:sldMk cId="4004532016" sldId="267"/>
            <ac:spMk id="2" creationId="{02C993CB-C640-F145-5BAD-4130705C2EEA}"/>
          </ac:spMkLst>
        </pc:spChg>
        <pc:spChg chg="del mod">
          <ac:chgData name="Saira Park" userId="82513e1ea831d763" providerId="LiveId" clId="{F2C5DC16-54F4-41F9-A787-2F4C1AE8A530}" dt="2022-07-28T11:49:19.104" v="193" actId="478"/>
          <ac:spMkLst>
            <pc:docMk/>
            <pc:sldMk cId="4004532016" sldId="267"/>
            <ac:spMk id="3" creationId="{9EC78204-63D9-B812-9601-3BECC387E052}"/>
          </ac:spMkLst>
        </pc:spChg>
        <pc:spChg chg="add del mod">
          <ac:chgData name="Saira Park" userId="82513e1ea831d763" providerId="LiveId" clId="{F2C5DC16-54F4-41F9-A787-2F4C1AE8A530}" dt="2022-07-28T15:41:50.014" v="823" actId="1032"/>
          <ac:spMkLst>
            <pc:docMk/>
            <pc:sldMk cId="4004532016" sldId="267"/>
            <ac:spMk id="5" creationId="{92FBE97F-89F9-F295-AE9C-2C570A31EB38}"/>
          </ac:spMkLst>
        </pc:spChg>
        <pc:spChg chg="add del mod">
          <ac:chgData name="Saira Park" userId="82513e1ea831d763" providerId="LiveId" clId="{F2C5DC16-54F4-41F9-A787-2F4C1AE8A530}" dt="2022-07-28T15:49:39.670" v="914" actId="478"/>
          <ac:spMkLst>
            <pc:docMk/>
            <pc:sldMk cId="4004532016" sldId="267"/>
            <ac:spMk id="6" creationId="{F8D842EE-83C3-E512-A683-099B9C8C116A}"/>
          </ac:spMkLst>
        </pc:spChg>
        <pc:spChg chg="add">
          <ac:chgData name="Saira Park" userId="82513e1ea831d763" providerId="LiveId" clId="{F2C5DC16-54F4-41F9-A787-2F4C1AE8A530}" dt="2022-07-28T15:47:05.829" v="892" actId="26606"/>
          <ac:spMkLst>
            <pc:docMk/>
            <pc:sldMk cId="4004532016" sldId="267"/>
            <ac:spMk id="8" creationId="{EE1FC7B4-E4A7-4452-B413-1A623E3A7230}"/>
          </ac:spMkLst>
        </pc:spChg>
        <pc:spChg chg="add">
          <ac:chgData name="Saira Park" userId="82513e1ea831d763" providerId="LiveId" clId="{F2C5DC16-54F4-41F9-A787-2F4C1AE8A530}" dt="2022-07-28T15:47:05.829" v="892" actId="26606"/>
          <ac:spMkLst>
            <pc:docMk/>
            <pc:sldMk cId="4004532016" sldId="267"/>
            <ac:spMk id="10" creationId="{E0709AF0-24F0-4486-B189-BE6386BDB198}"/>
          </ac:spMkLst>
        </pc:spChg>
        <pc:spChg chg="add">
          <ac:chgData name="Saira Park" userId="82513e1ea831d763" providerId="LiveId" clId="{F2C5DC16-54F4-41F9-A787-2F4C1AE8A530}" dt="2022-07-28T15:47:05.829" v="892" actId="26606"/>
          <ac:spMkLst>
            <pc:docMk/>
            <pc:sldMk cId="4004532016" sldId="267"/>
            <ac:spMk id="12" creationId="{FBE3B62F-5853-4A3C-B050-6186351A7176}"/>
          </ac:spMkLst>
        </pc:spChg>
        <pc:graphicFrameChg chg="add del mod modGraphic">
          <ac:chgData name="Saira Park" userId="82513e1ea831d763" providerId="LiveId" clId="{F2C5DC16-54F4-41F9-A787-2F4C1AE8A530}" dt="2022-07-28T15:49:31.948" v="913" actId="478"/>
          <ac:graphicFrameMkLst>
            <pc:docMk/>
            <pc:sldMk cId="4004532016" sldId="267"/>
            <ac:graphicFrameMk id="3" creationId="{3AB9D144-53B9-AEEB-AD9E-3D0AE9964DC0}"/>
          </ac:graphicFrameMkLst>
        </pc:graphicFrameChg>
        <pc:graphicFrameChg chg="add mod modGraphic">
          <ac:chgData name="Saira Park" userId="82513e1ea831d763" providerId="LiveId" clId="{F2C5DC16-54F4-41F9-A787-2F4C1AE8A530}" dt="2022-07-28T16:18:16.864" v="1003" actId="12100"/>
          <ac:graphicFrameMkLst>
            <pc:docMk/>
            <pc:sldMk cId="4004532016" sldId="267"/>
            <ac:graphicFrameMk id="7" creationId="{F62A0D82-EACF-9810-25EE-DDDFFDB7682C}"/>
          </ac:graphicFrameMkLst>
        </pc:graphicFrameChg>
      </pc:sldChg>
      <pc:sldChg chg="modSp add mod modNotesTx">
        <pc:chgData name="Saira Park" userId="82513e1ea831d763" providerId="LiveId" clId="{F2C5DC16-54F4-41F9-A787-2F4C1AE8A530}" dt="2022-07-28T16:18:25.130" v="1004" actId="12100"/>
        <pc:sldMkLst>
          <pc:docMk/>
          <pc:sldMk cId="993852228" sldId="268"/>
        </pc:sldMkLst>
        <pc:graphicFrameChg chg="mod">
          <ac:chgData name="Saira Park" userId="82513e1ea831d763" providerId="LiveId" clId="{F2C5DC16-54F4-41F9-A787-2F4C1AE8A530}" dt="2022-07-28T16:18:25.130" v="1004" actId="12100"/>
          <ac:graphicFrameMkLst>
            <pc:docMk/>
            <pc:sldMk cId="993852228" sldId="268"/>
            <ac:graphicFrameMk id="7" creationId="{F62A0D82-EACF-9810-25EE-DDDFFDB7682C}"/>
          </ac:graphicFrameMkLst>
        </pc:graphicFrameChg>
      </pc:sldChg>
      <pc:sldChg chg="delSp modSp add del mod delDesignElem">
        <pc:chgData name="Saira Park" userId="82513e1ea831d763" providerId="LiveId" clId="{F2C5DC16-54F4-41F9-A787-2F4C1AE8A530}" dt="2022-07-28T15:36:12.686" v="680" actId="47"/>
        <pc:sldMkLst>
          <pc:docMk/>
          <pc:sldMk cId="1731005721" sldId="268"/>
        </pc:sldMkLst>
        <pc:spChg chg="mod">
          <ac:chgData name="Saira Park" userId="82513e1ea831d763" providerId="LiveId" clId="{F2C5DC16-54F4-41F9-A787-2F4C1AE8A530}" dt="2022-07-28T12:59:39.273" v="641" actId="27636"/>
          <ac:spMkLst>
            <pc:docMk/>
            <pc:sldMk cId="1731005721" sldId="268"/>
            <ac:spMk id="3" creationId="{E4C46B03-9033-49F2-B484-2F13C28C4A34}"/>
          </ac:spMkLst>
        </pc:spChg>
        <pc:spChg chg="del">
          <ac:chgData name="Saira Park" userId="82513e1ea831d763" providerId="LiveId" clId="{F2C5DC16-54F4-41F9-A787-2F4C1AE8A530}" dt="2022-07-28T12:59:35.440" v="629"/>
          <ac:spMkLst>
            <pc:docMk/>
            <pc:sldMk cId="1731005721" sldId="268"/>
            <ac:spMk id="1039" creationId="{823AC064-BC96-4F32-8AE1-B2FD38754823}"/>
          </ac:spMkLst>
        </pc:spChg>
        <pc:cxnChg chg="del">
          <ac:chgData name="Saira Park" userId="82513e1ea831d763" providerId="LiveId" clId="{F2C5DC16-54F4-41F9-A787-2F4C1AE8A530}" dt="2022-07-28T12:59:35.440" v="629"/>
          <ac:cxnSpMkLst>
            <pc:docMk/>
            <pc:sldMk cId="1731005721" sldId="268"/>
            <ac:cxnSpMk id="1037" creationId="{7E7C77BC-7138-40B1-A15B-20F57A494629}"/>
          </ac:cxnSpMkLst>
        </pc:cxnChg>
        <pc:cxnChg chg="del">
          <ac:chgData name="Saira Park" userId="82513e1ea831d763" providerId="LiveId" clId="{F2C5DC16-54F4-41F9-A787-2F4C1AE8A530}" dt="2022-07-28T12:59:35.440" v="629"/>
          <ac:cxnSpMkLst>
            <pc:docMk/>
            <pc:sldMk cId="1731005721" sldId="268"/>
            <ac:cxnSpMk id="1038" creationId="{DB146403-F3D6-484B-B2ED-97F9565D0370}"/>
          </ac:cxnSpMkLst>
        </pc:cxnChg>
      </pc:sldChg>
      <pc:sldChg chg="add del ord">
        <pc:chgData name="Saira Park" userId="82513e1ea831d763" providerId="LiveId" clId="{F2C5DC16-54F4-41F9-A787-2F4C1AE8A530}" dt="2022-07-28T16:13:31.360" v="939" actId="2890"/>
        <pc:sldMkLst>
          <pc:docMk/>
          <pc:sldMk cId="2710161922" sldId="269"/>
        </pc:sldMkLst>
      </pc:sldChg>
      <pc:sldChg chg="addSp delSp modSp add mod ord modNotesTx">
        <pc:chgData name="Saira Park" userId="82513e1ea831d763" providerId="LiveId" clId="{F2C5DC16-54F4-41F9-A787-2F4C1AE8A530}" dt="2022-07-28T16:16:49.289" v="991" actId="14100"/>
        <pc:sldMkLst>
          <pc:docMk/>
          <pc:sldMk cId="4185505279" sldId="269"/>
        </pc:sldMkLst>
        <pc:spChg chg="mod">
          <ac:chgData name="Saira Park" userId="82513e1ea831d763" providerId="LiveId" clId="{F2C5DC16-54F4-41F9-A787-2F4C1AE8A530}" dt="2022-07-28T16:16:49.289" v="991" actId="14100"/>
          <ac:spMkLst>
            <pc:docMk/>
            <pc:sldMk cId="4185505279" sldId="269"/>
            <ac:spMk id="2" creationId="{E68EF2B4-8BA4-462D-929B-CE8ACDBF77AA}"/>
          </ac:spMkLst>
        </pc:spChg>
        <pc:spChg chg="add del mod">
          <ac:chgData name="Saira Park" userId="82513e1ea831d763" providerId="LiveId" clId="{F2C5DC16-54F4-41F9-A787-2F4C1AE8A530}" dt="2022-07-28T16:14:42.516" v="965" actId="1032"/>
          <ac:spMkLst>
            <pc:docMk/>
            <pc:sldMk cId="4185505279" sldId="269"/>
            <ac:spMk id="4" creationId="{479AF530-FD93-3655-E566-014E8FCFD052}"/>
          </ac:spMkLst>
        </pc:spChg>
        <pc:spChg chg="add mod">
          <ac:chgData name="Saira Park" userId="82513e1ea831d763" providerId="LiveId" clId="{F2C5DC16-54F4-41F9-A787-2F4C1AE8A530}" dt="2022-07-28T16:14:36.348" v="964" actId="14100"/>
          <ac:spMkLst>
            <pc:docMk/>
            <pc:sldMk cId="4185505279" sldId="269"/>
            <ac:spMk id="10" creationId="{B9519B08-6025-1405-79B3-D85A0E4835BE}"/>
          </ac:spMkLst>
        </pc:spChg>
        <pc:spChg chg="add mod">
          <ac:chgData name="Saira Park" userId="82513e1ea831d763" providerId="LiveId" clId="{F2C5DC16-54F4-41F9-A787-2F4C1AE8A530}" dt="2022-07-28T16:16:02.902" v="985" actId="113"/>
          <ac:spMkLst>
            <pc:docMk/>
            <pc:sldMk cId="4185505279" sldId="269"/>
            <ac:spMk id="13" creationId="{3CC4646C-0730-E4ED-84FB-E96A0B3E67F0}"/>
          </ac:spMkLst>
        </pc:spChg>
        <pc:graphicFrameChg chg="add mod modGraphic">
          <ac:chgData name="Saira Park" userId="82513e1ea831d763" providerId="LiveId" clId="{F2C5DC16-54F4-41F9-A787-2F4C1AE8A530}" dt="2022-07-28T16:16:32.154" v="989" actId="12100"/>
          <ac:graphicFrameMkLst>
            <pc:docMk/>
            <pc:sldMk cId="4185505279" sldId="269"/>
            <ac:graphicFrameMk id="6" creationId="{F1440A66-205C-6DE7-E1D4-43EC1C1D68CE}"/>
          </ac:graphicFrameMkLst>
        </pc:graphicFrameChg>
        <pc:graphicFrameChg chg="del">
          <ac:chgData name="Saira Park" userId="82513e1ea831d763" providerId="LiveId" clId="{F2C5DC16-54F4-41F9-A787-2F4C1AE8A530}" dt="2022-07-28T16:14:04.558" v="950" actId="478"/>
          <ac:graphicFrameMkLst>
            <pc:docMk/>
            <pc:sldMk cId="4185505279" sldId="269"/>
            <ac:graphicFrameMk id="17" creationId="{80E9F91D-F23E-78B4-DC6C-5AF170C850FA}"/>
          </ac:graphicFrameMkLst>
        </pc:graphicFrameChg>
      </pc:sldChg>
      <pc:sldChg chg="modSp add mod">
        <pc:chgData name="Saira Park" userId="82513e1ea831d763" providerId="LiveId" clId="{F2C5DC16-54F4-41F9-A787-2F4C1AE8A530}" dt="2022-07-28T16:20:44.691" v="1043" actId="12100"/>
        <pc:sldMkLst>
          <pc:docMk/>
          <pc:sldMk cId="139169324" sldId="270"/>
        </pc:sldMkLst>
        <pc:spChg chg="mod">
          <ac:chgData name="Saira Park" userId="82513e1ea831d763" providerId="LiveId" clId="{F2C5DC16-54F4-41F9-A787-2F4C1AE8A530}" dt="2022-07-28T16:20:28.493" v="1042" actId="20577"/>
          <ac:spMkLst>
            <pc:docMk/>
            <pc:sldMk cId="139169324" sldId="270"/>
            <ac:spMk id="2" creationId="{7A5BCC68-8B35-4F44-A305-4D4B7EDC5F87}"/>
          </ac:spMkLst>
        </pc:spChg>
        <pc:graphicFrameChg chg="mod">
          <ac:chgData name="Saira Park" userId="82513e1ea831d763" providerId="LiveId" clId="{F2C5DC16-54F4-41F9-A787-2F4C1AE8A530}" dt="2022-07-28T16:20:44.691" v="1043" actId="12100"/>
          <ac:graphicFrameMkLst>
            <pc:docMk/>
            <pc:sldMk cId="139169324" sldId="270"/>
            <ac:graphicFrameMk id="4" creationId="{0EC9D7B2-AC79-1F70-0943-C9EC350B5028}"/>
          </ac:graphicFrameMkLst>
        </pc:graphicFrameChg>
      </pc:sldChg>
      <pc:sldChg chg="addSp delSp modSp new add del mod setBg setClrOvrMap">
        <pc:chgData name="Saira Park" userId="82513e1ea831d763" providerId="LiveId" clId="{F2C5DC16-54F4-41F9-A787-2F4C1AE8A530}" dt="2022-07-28T17:13:32.295" v="1765" actId="47"/>
        <pc:sldMkLst>
          <pc:docMk/>
          <pc:sldMk cId="1955933344" sldId="271"/>
        </pc:sldMkLst>
        <pc:spChg chg="mod">
          <ac:chgData name="Saira Park" userId="82513e1ea831d763" providerId="LiveId" clId="{F2C5DC16-54F4-41F9-A787-2F4C1AE8A530}" dt="2022-07-28T16:42:53.713" v="1140" actId="26606"/>
          <ac:spMkLst>
            <pc:docMk/>
            <pc:sldMk cId="1955933344" sldId="271"/>
            <ac:spMk id="2" creationId="{661E49E3-A075-49C6-622B-CFEEE635CB71}"/>
          </ac:spMkLst>
        </pc:spChg>
        <pc:spChg chg="add del mod">
          <ac:chgData name="Saira Park" userId="82513e1ea831d763" providerId="LiveId" clId="{F2C5DC16-54F4-41F9-A787-2F4C1AE8A530}" dt="2022-07-28T16:43:20.430" v="1148" actId="21"/>
          <ac:spMkLst>
            <pc:docMk/>
            <pc:sldMk cId="1955933344" sldId="271"/>
            <ac:spMk id="3" creationId="{4EB7CE4C-0AC1-548F-7B46-D5B93B028D95}"/>
          </ac:spMkLst>
        </pc:spChg>
        <pc:spChg chg="add">
          <ac:chgData name="Saira Park" userId="82513e1ea831d763" providerId="LiveId" clId="{F2C5DC16-54F4-41F9-A787-2F4C1AE8A530}" dt="2022-07-28T16:42:53.713" v="1140" actId="26606"/>
          <ac:spMkLst>
            <pc:docMk/>
            <pc:sldMk cId="1955933344" sldId="271"/>
            <ac:spMk id="8" creationId="{EA67B5B4-3A24-436E-B663-1B2EBFF8A0CD}"/>
          </ac:spMkLst>
        </pc:spChg>
        <pc:spChg chg="add">
          <ac:chgData name="Saira Park" userId="82513e1ea831d763" providerId="LiveId" clId="{F2C5DC16-54F4-41F9-A787-2F4C1AE8A530}" dt="2022-07-28T16:42:53.713" v="1140" actId="26606"/>
          <ac:spMkLst>
            <pc:docMk/>
            <pc:sldMk cId="1955933344" sldId="271"/>
            <ac:spMk id="10" creationId="{987FDF89-C993-41F4-A1B8-DBAFF16008A9}"/>
          </ac:spMkLst>
        </pc:spChg>
        <pc:spChg chg="add">
          <ac:chgData name="Saira Park" userId="82513e1ea831d763" providerId="LiveId" clId="{F2C5DC16-54F4-41F9-A787-2F4C1AE8A530}" dt="2022-07-28T16:42:53.713" v="1140" actId="26606"/>
          <ac:spMkLst>
            <pc:docMk/>
            <pc:sldMk cId="1955933344" sldId="271"/>
            <ac:spMk id="12" creationId="{64E585EA-75FD-4025-8270-F66A58A15CDA}"/>
          </ac:spMkLst>
        </pc:spChg>
        <pc:graphicFrameChg chg="add del mod modGraphic">
          <ac:chgData name="Saira Park" userId="82513e1ea831d763" providerId="LiveId" clId="{F2C5DC16-54F4-41F9-A787-2F4C1AE8A530}" dt="2022-07-28T16:43:19.589" v="1147" actId="1032"/>
          <ac:graphicFrameMkLst>
            <pc:docMk/>
            <pc:sldMk cId="1955933344" sldId="271"/>
            <ac:graphicFrameMk id="4" creationId="{3B306378-D622-CA9D-1540-CD065098C221}"/>
          </ac:graphicFrameMkLst>
        </pc:graphicFrameChg>
      </pc:sldChg>
      <pc:sldChg chg="add del ord">
        <pc:chgData name="Saira Park" userId="82513e1ea831d763" providerId="LiveId" clId="{F2C5DC16-54F4-41F9-A787-2F4C1AE8A530}" dt="2022-07-28T16:44:46.350" v="1155" actId="2890"/>
        <pc:sldMkLst>
          <pc:docMk/>
          <pc:sldMk cId="2692874036" sldId="271"/>
        </pc:sldMkLst>
      </pc:sldChg>
      <pc:sldChg chg="addSp delSp modSp add mod ord modNotesTx">
        <pc:chgData name="Saira Park" userId="82513e1ea831d763" providerId="LiveId" clId="{F2C5DC16-54F4-41F9-A787-2F4C1AE8A530}" dt="2022-07-28T17:10:04.141" v="1739" actId="1076"/>
        <pc:sldMkLst>
          <pc:docMk/>
          <pc:sldMk cId="2582697998" sldId="272"/>
        </pc:sldMkLst>
        <pc:spChg chg="mod">
          <ac:chgData name="Saira Park" userId="82513e1ea831d763" providerId="LiveId" clId="{F2C5DC16-54F4-41F9-A787-2F4C1AE8A530}" dt="2022-07-28T17:10:04.141" v="1739" actId="1076"/>
          <ac:spMkLst>
            <pc:docMk/>
            <pc:sldMk cId="2582697998" sldId="272"/>
            <ac:spMk id="2" creationId="{D5AB8177-99B0-458B-BA8F-4C85E5429FD1}"/>
          </ac:spMkLst>
        </pc:spChg>
        <pc:spChg chg="add del mod">
          <ac:chgData name="Saira Park" userId="82513e1ea831d763" providerId="LiveId" clId="{F2C5DC16-54F4-41F9-A787-2F4C1AE8A530}" dt="2022-07-28T16:45:10.587" v="1161" actId="478"/>
          <ac:spMkLst>
            <pc:docMk/>
            <pc:sldMk cId="2582697998" sldId="272"/>
            <ac:spMk id="8" creationId="{45F27979-99C6-D4D7-A126-C75814A4404C}"/>
          </ac:spMkLst>
        </pc:spChg>
        <pc:spChg chg="del">
          <ac:chgData name="Saira Park" userId="82513e1ea831d763" providerId="LiveId" clId="{F2C5DC16-54F4-41F9-A787-2F4C1AE8A530}" dt="2022-07-28T16:45:11.711" v="1162" actId="478"/>
          <ac:spMkLst>
            <pc:docMk/>
            <pc:sldMk cId="2582697998" sldId="272"/>
            <ac:spMk id="9" creationId="{20AA2F9D-59CE-4A1B-A9F8-B6E3D30BC673}"/>
          </ac:spMkLst>
        </pc:spChg>
        <pc:spChg chg="add del mod">
          <ac:chgData name="Saira Park" userId="82513e1ea831d763" providerId="LiveId" clId="{F2C5DC16-54F4-41F9-A787-2F4C1AE8A530}" dt="2022-07-28T16:48:16.498" v="1184" actId="478"/>
          <ac:spMkLst>
            <pc:docMk/>
            <pc:sldMk cId="2582697998" sldId="272"/>
            <ac:spMk id="12" creationId="{6ABEFD1E-01B4-14ED-60F5-BE3323EA1F71}"/>
          </ac:spMkLst>
        </pc:spChg>
        <pc:spChg chg="add del mod">
          <ac:chgData name="Saira Park" userId="82513e1ea831d763" providerId="LiveId" clId="{F2C5DC16-54F4-41F9-A787-2F4C1AE8A530}" dt="2022-07-28T17:06:27.396" v="1652" actId="478"/>
          <ac:spMkLst>
            <pc:docMk/>
            <pc:sldMk cId="2582697998" sldId="272"/>
            <ac:spMk id="14" creationId="{5F02E223-8147-7186-2F87-BEFC97EB2CEC}"/>
          </ac:spMkLst>
        </pc:spChg>
        <pc:spChg chg="add del">
          <ac:chgData name="Saira Park" userId="82513e1ea831d763" providerId="LiveId" clId="{F2C5DC16-54F4-41F9-A787-2F4C1AE8A530}" dt="2022-07-28T17:06:34.569" v="1654" actId="478"/>
          <ac:spMkLst>
            <pc:docMk/>
            <pc:sldMk cId="2582697998" sldId="272"/>
            <ac:spMk id="15" creationId="{1ADC0804-874D-124E-4E10-C3DBD5FF312E}"/>
          </ac:spMkLst>
        </pc:spChg>
        <pc:spChg chg="add mod">
          <ac:chgData name="Saira Park" userId="82513e1ea831d763" providerId="LiveId" clId="{F2C5DC16-54F4-41F9-A787-2F4C1AE8A530}" dt="2022-07-28T17:09:20.252" v="1725" actId="20577"/>
          <ac:spMkLst>
            <pc:docMk/>
            <pc:sldMk cId="2582697998" sldId="272"/>
            <ac:spMk id="16" creationId="{D0209991-A186-B05F-C45F-0422F07A5248}"/>
          </ac:spMkLst>
        </pc:spChg>
        <pc:graphicFrameChg chg="del">
          <ac:chgData name="Saira Park" userId="82513e1ea831d763" providerId="LiveId" clId="{F2C5DC16-54F4-41F9-A787-2F4C1AE8A530}" dt="2022-07-28T16:45:08.992" v="1160" actId="478"/>
          <ac:graphicFrameMkLst>
            <pc:docMk/>
            <pc:sldMk cId="2582697998" sldId="272"/>
            <ac:graphicFrameMk id="4" creationId="{B0532965-9827-439B-238E-8AA22DC6FD77}"/>
          </ac:graphicFrameMkLst>
        </pc:graphicFrameChg>
        <pc:graphicFrameChg chg="del">
          <ac:chgData name="Saira Park" userId="82513e1ea831d763" providerId="LiveId" clId="{F2C5DC16-54F4-41F9-A787-2F4C1AE8A530}" dt="2022-07-28T16:45:12.997" v="1163" actId="478"/>
          <ac:graphicFrameMkLst>
            <pc:docMk/>
            <pc:sldMk cId="2582697998" sldId="272"/>
            <ac:graphicFrameMk id="10" creationId="{F7487D9B-BECD-7711-1AAA-D75D08A6C975}"/>
          </ac:graphicFrameMkLst>
        </pc:graphicFrameChg>
        <pc:graphicFrameChg chg="add mod">
          <ac:chgData name="Saira Park" userId="82513e1ea831d763" providerId="LiveId" clId="{F2C5DC16-54F4-41F9-A787-2F4C1AE8A530}" dt="2022-07-28T17:05:30.247" v="1623" actId="14100"/>
          <ac:graphicFrameMkLst>
            <pc:docMk/>
            <pc:sldMk cId="2582697998" sldId="272"/>
            <ac:graphicFrameMk id="11" creationId="{3BBF3CE8-CE5E-F668-3353-4EF51204C273}"/>
          </ac:graphicFrameMkLst>
        </pc:graphicFrameChg>
        <pc:graphicFrameChg chg="add del mod modGraphic">
          <ac:chgData name="Saira Park" userId="82513e1ea831d763" providerId="LiveId" clId="{F2C5DC16-54F4-41F9-A787-2F4C1AE8A530}" dt="2022-07-28T16:51:01.288" v="1232" actId="1032"/>
          <ac:graphicFrameMkLst>
            <pc:docMk/>
            <pc:sldMk cId="2582697998" sldId="272"/>
            <ac:graphicFrameMk id="13" creationId="{B8F28C4D-2D70-0800-8D2D-DD2CAAAB35E0}"/>
          </ac:graphicFrameMkLst>
        </pc:graphicFrameChg>
        <pc:cxnChg chg="add del mod">
          <ac:chgData name="Saira Park" userId="82513e1ea831d763" providerId="LiveId" clId="{F2C5DC16-54F4-41F9-A787-2F4C1AE8A530}" dt="2022-07-28T17:08:49.163" v="1716" actId="478"/>
          <ac:cxnSpMkLst>
            <pc:docMk/>
            <pc:sldMk cId="2582697998" sldId="272"/>
            <ac:cxnSpMk id="18" creationId="{E5DD031E-FE28-396C-FC11-D28D34CF34E4}"/>
          </ac:cxnSpMkLst>
        </pc:cxnChg>
        <pc:cxnChg chg="add del mod">
          <ac:chgData name="Saira Park" userId="82513e1ea831d763" providerId="LiveId" clId="{F2C5DC16-54F4-41F9-A787-2F4C1AE8A530}" dt="2022-07-28T17:09:08.649" v="1718" actId="478"/>
          <ac:cxnSpMkLst>
            <pc:docMk/>
            <pc:sldMk cId="2582697998" sldId="272"/>
            <ac:cxnSpMk id="20" creationId="{FF6CA2D0-7F95-6BCD-7FB8-435CA2F0B68C}"/>
          </ac:cxnSpMkLst>
        </pc:cxnChg>
        <pc:cxnChg chg="add mod">
          <ac:chgData name="Saira Park" userId="82513e1ea831d763" providerId="LiveId" clId="{F2C5DC16-54F4-41F9-A787-2F4C1AE8A530}" dt="2022-07-28T17:09:42.847" v="1738" actId="692"/>
          <ac:cxnSpMkLst>
            <pc:docMk/>
            <pc:sldMk cId="2582697998" sldId="272"/>
            <ac:cxnSpMk id="22" creationId="{1E3B2844-CA08-F35E-DB4D-3B8D4A22DC39}"/>
          </ac:cxnSpMkLst>
        </pc:cxnChg>
      </pc:sldChg>
      <pc:sldChg chg="addSp delSp modSp add del mod modNotesTx">
        <pc:chgData name="Saira Park" userId="82513e1ea831d763" providerId="LiveId" clId="{F2C5DC16-54F4-41F9-A787-2F4C1AE8A530}" dt="2022-07-28T17:10:17.822" v="1740" actId="2696"/>
        <pc:sldMkLst>
          <pc:docMk/>
          <pc:sldMk cId="2734479638" sldId="273"/>
        </pc:sldMkLst>
        <pc:spChg chg="mod">
          <ac:chgData name="Saira Park" userId="82513e1ea831d763" providerId="LiveId" clId="{F2C5DC16-54F4-41F9-A787-2F4C1AE8A530}" dt="2022-07-28T16:55:05.834" v="1334" actId="27636"/>
          <ac:spMkLst>
            <pc:docMk/>
            <pc:sldMk cId="2734479638" sldId="273"/>
            <ac:spMk id="2" creationId="{D5AB8177-99B0-458B-BA8F-4C85E5429FD1}"/>
          </ac:spMkLst>
        </pc:spChg>
        <pc:spChg chg="add mod">
          <ac:chgData name="Saira Park" userId="82513e1ea831d763" providerId="LiveId" clId="{F2C5DC16-54F4-41F9-A787-2F4C1AE8A530}" dt="2022-07-28T16:55:12.394" v="1336"/>
          <ac:spMkLst>
            <pc:docMk/>
            <pc:sldMk cId="2734479638" sldId="273"/>
            <ac:spMk id="9" creationId="{A2200C02-FF30-FBE9-34D7-46FEC0A30723}"/>
          </ac:spMkLst>
        </pc:spChg>
        <pc:spChg chg="add mod">
          <ac:chgData name="Saira Park" userId="82513e1ea831d763" providerId="LiveId" clId="{F2C5DC16-54F4-41F9-A787-2F4C1AE8A530}" dt="2022-07-28T16:55:12.394" v="1336"/>
          <ac:spMkLst>
            <pc:docMk/>
            <pc:sldMk cId="2734479638" sldId="273"/>
            <ac:spMk id="10" creationId="{A5C9A2CB-8930-FD7A-958B-D258E5755CE4}"/>
          </ac:spMkLst>
        </pc:spChg>
        <pc:spChg chg="add del mod">
          <ac:chgData name="Saira Park" userId="82513e1ea831d763" providerId="LiveId" clId="{F2C5DC16-54F4-41F9-A787-2F4C1AE8A530}" dt="2022-07-28T16:55:49.091" v="1342" actId="478"/>
          <ac:spMkLst>
            <pc:docMk/>
            <pc:sldMk cId="2734479638" sldId="273"/>
            <ac:spMk id="12" creationId="{8B46E8E8-F4DA-39F7-3DE1-C0DA2E1D49F5}"/>
          </ac:spMkLst>
        </pc:spChg>
        <pc:grpChg chg="add mod">
          <ac:chgData name="Saira Park" userId="82513e1ea831d763" providerId="LiveId" clId="{F2C5DC16-54F4-41F9-A787-2F4C1AE8A530}" dt="2022-07-28T16:55:12.394" v="1336"/>
          <ac:grpSpMkLst>
            <pc:docMk/>
            <pc:sldMk cId="2734479638" sldId="273"/>
            <ac:grpSpMk id="8" creationId="{B64914B4-5304-B5F9-0FDE-2E63C8EA3233}"/>
          </ac:grpSpMkLst>
        </pc:grpChg>
        <pc:graphicFrameChg chg="add mod modGraphic">
          <ac:chgData name="Saira Park" userId="82513e1ea831d763" providerId="LiveId" clId="{F2C5DC16-54F4-41F9-A787-2F4C1AE8A530}" dt="2022-07-28T16:58:46.623" v="1379" actId="20577"/>
          <ac:graphicFrameMkLst>
            <pc:docMk/>
            <pc:sldMk cId="2734479638" sldId="273"/>
            <ac:graphicFrameMk id="4" creationId="{2A524D9C-BC64-DE1C-076C-8566290DD602}"/>
          </ac:graphicFrameMkLst>
        </pc:graphicFrameChg>
        <pc:graphicFrameChg chg="del mod">
          <ac:chgData name="Saira Park" userId="82513e1ea831d763" providerId="LiveId" clId="{F2C5DC16-54F4-41F9-A787-2F4C1AE8A530}" dt="2022-07-28T16:55:01.661" v="1330" actId="478"/>
          <ac:graphicFrameMkLst>
            <pc:docMk/>
            <pc:sldMk cId="2734479638" sldId="273"/>
            <ac:graphicFrameMk id="11" creationId="{3BBF3CE8-CE5E-F668-3353-4EF51204C273}"/>
          </ac:graphicFrameMkLst>
        </pc:graphicFrame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image" Target="../media/image4.jpg"/></Relationships>
</file>

<file path=ppt/diagrams/_rels/data1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image" Target="../media/image4.jpg"/></Relationships>
</file>

<file path=ppt/diagrams/_rels/drawing1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372F5-2A96-49A3-821C-4F9660FB274B}" type="doc">
      <dgm:prSet loTypeId="urn:microsoft.com/office/officeart/2008/layout/PictureStrips" loCatId="picture" qsTypeId="urn:microsoft.com/office/officeart/2005/8/quickstyle/simple1" qsCatId="simple" csTypeId="urn:microsoft.com/office/officeart/2005/8/colors/colorful1" csCatId="colorful" phldr="1"/>
      <dgm:spPr/>
      <dgm:t>
        <a:bodyPr/>
        <a:lstStyle/>
        <a:p>
          <a:endParaRPr lang="en-GB"/>
        </a:p>
      </dgm:t>
    </dgm:pt>
    <dgm:pt modelId="{F03654D3-1B7B-45D9-AD54-6001001D5379}">
      <dgm:prSet phldrT="[Text]"/>
      <dgm:spPr/>
      <dgm:t>
        <a:bodyPr/>
        <a:lstStyle/>
        <a:p>
          <a:r>
            <a:rPr lang="en-US" dirty="0"/>
            <a:t>Arthur died in </a:t>
          </a:r>
          <a:r>
            <a:rPr lang="en-US" dirty="0" err="1"/>
            <a:t>Solihull</a:t>
          </a:r>
          <a:r>
            <a:rPr lang="en-US" dirty="0"/>
            <a:t> aged six on 17th June 2020. His father’s partner, Emma Tustin, was convicted on 1st December 2021 of his murder. Arthur’s father, Thomas Hughes, was convicted of manslaughter. They are now both serving prison terms</a:t>
          </a:r>
          <a:endParaRPr lang="en-GB" dirty="0"/>
        </a:p>
      </dgm:t>
    </dgm:pt>
    <dgm:pt modelId="{7AF90C20-E9D1-45EB-8492-DF2D25B4FA98}" type="parTrans" cxnId="{C724F9C3-5EE1-4D46-934C-3956C2BA359B}">
      <dgm:prSet/>
      <dgm:spPr/>
      <dgm:t>
        <a:bodyPr/>
        <a:lstStyle/>
        <a:p>
          <a:endParaRPr lang="en-GB"/>
        </a:p>
      </dgm:t>
    </dgm:pt>
    <dgm:pt modelId="{263CAF83-5FFF-4F49-B884-A936943FE909}" type="sibTrans" cxnId="{C724F9C3-5EE1-4D46-934C-3956C2BA359B}">
      <dgm:prSet/>
      <dgm:spPr/>
      <dgm:t>
        <a:bodyPr/>
        <a:lstStyle/>
        <a:p>
          <a:endParaRPr lang="en-GB"/>
        </a:p>
      </dgm:t>
    </dgm:pt>
    <dgm:pt modelId="{ED95FB53-60BF-4CE1-B06B-BA7ACE7EF34A}">
      <dgm:prSet/>
      <dgm:spPr/>
      <dgm:t>
        <a:bodyPr/>
        <a:lstStyle/>
        <a:p>
          <a:r>
            <a:rPr lang="en-US"/>
            <a:t>Star died in Bradford aged 16 months on 22nd September 2020. Her mother’s partner, Savannah Brockhill, was subsequently convicted of murder on 15th December 2021 and her mother, Frankie Smith, was convicted of causing or allowing her death. They too are now in prison.</a:t>
          </a:r>
          <a:endParaRPr lang="en-GB" dirty="0"/>
        </a:p>
      </dgm:t>
    </dgm:pt>
    <dgm:pt modelId="{01769391-6C99-4978-B0B0-CAEE5E7BD81E}" type="parTrans" cxnId="{38562990-1CE4-46C9-8D98-E2168CB606B8}">
      <dgm:prSet/>
      <dgm:spPr/>
      <dgm:t>
        <a:bodyPr/>
        <a:lstStyle/>
        <a:p>
          <a:endParaRPr lang="en-GB"/>
        </a:p>
      </dgm:t>
    </dgm:pt>
    <dgm:pt modelId="{8C0CE3B4-81C3-4A8C-BF43-061BA2E30B64}" type="sibTrans" cxnId="{38562990-1CE4-46C9-8D98-E2168CB606B8}">
      <dgm:prSet/>
      <dgm:spPr/>
      <dgm:t>
        <a:bodyPr/>
        <a:lstStyle/>
        <a:p>
          <a:endParaRPr lang="en-GB"/>
        </a:p>
      </dgm:t>
    </dgm:pt>
    <dgm:pt modelId="{02791ABA-6314-4D02-8382-F1573DA04327}" type="pres">
      <dgm:prSet presAssocID="{D35372F5-2A96-49A3-821C-4F9660FB274B}" presName="Name0" presStyleCnt="0">
        <dgm:presLayoutVars>
          <dgm:dir/>
          <dgm:resizeHandles val="exact"/>
        </dgm:presLayoutVars>
      </dgm:prSet>
      <dgm:spPr/>
    </dgm:pt>
    <dgm:pt modelId="{B51A815B-3C86-4964-8AA2-D0F6D3D1E43E}" type="pres">
      <dgm:prSet presAssocID="{F03654D3-1B7B-45D9-AD54-6001001D5379}" presName="composite" presStyleCnt="0"/>
      <dgm:spPr/>
    </dgm:pt>
    <dgm:pt modelId="{B2E4204D-ECC3-4A45-9ECD-D3216CCAFA5F}" type="pres">
      <dgm:prSet presAssocID="{F03654D3-1B7B-45D9-AD54-6001001D5379}" presName="rect1" presStyleLbl="trAlignAcc1" presStyleIdx="0" presStyleCnt="2">
        <dgm:presLayoutVars>
          <dgm:bulletEnabled val="1"/>
        </dgm:presLayoutVars>
      </dgm:prSet>
      <dgm:spPr/>
    </dgm:pt>
    <dgm:pt modelId="{D7B8E2A7-6C99-42B0-958A-3EEB3664AF9D}" type="pres">
      <dgm:prSet presAssocID="{F03654D3-1B7B-45D9-AD54-6001001D5379}" presName="rect2"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31DF7C08-EE6E-4248-BDDE-52B992C69D1A}" type="pres">
      <dgm:prSet presAssocID="{263CAF83-5FFF-4F49-B884-A936943FE909}" presName="sibTrans" presStyleCnt="0"/>
      <dgm:spPr/>
    </dgm:pt>
    <dgm:pt modelId="{6D3BC9FF-AF0E-419E-ADE4-20FE349871D4}" type="pres">
      <dgm:prSet presAssocID="{ED95FB53-60BF-4CE1-B06B-BA7ACE7EF34A}" presName="composite" presStyleCnt="0"/>
      <dgm:spPr/>
    </dgm:pt>
    <dgm:pt modelId="{E0D3CF3C-AEBD-4708-9F84-13A10C9BCFE3}" type="pres">
      <dgm:prSet presAssocID="{ED95FB53-60BF-4CE1-B06B-BA7ACE7EF34A}" presName="rect1" presStyleLbl="trAlignAcc1" presStyleIdx="1" presStyleCnt="2">
        <dgm:presLayoutVars>
          <dgm:bulletEnabled val="1"/>
        </dgm:presLayoutVars>
      </dgm:prSet>
      <dgm:spPr/>
    </dgm:pt>
    <dgm:pt modelId="{25D60EBC-AD07-4FEA-B0A9-F5F19A794602}" type="pres">
      <dgm:prSet presAssocID="{ED95FB53-60BF-4CE1-B06B-BA7ACE7EF34A}"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dgm:spPr>
    </dgm:pt>
  </dgm:ptLst>
  <dgm:cxnLst>
    <dgm:cxn modelId="{B5F06E2A-3220-4FF1-8371-0DEDE7D442EF}" type="presOf" srcId="{ED95FB53-60BF-4CE1-B06B-BA7ACE7EF34A}" destId="{E0D3CF3C-AEBD-4708-9F84-13A10C9BCFE3}" srcOrd="0" destOrd="0" presId="urn:microsoft.com/office/officeart/2008/layout/PictureStrips"/>
    <dgm:cxn modelId="{38562990-1CE4-46C9-8D98-E2168CB606B8}" srcId="{D35372F5-2A96-49A3-821C-4F9660FB274B}" destId="{ED95FB53-60BF-4CE1-B06B-BA7ACE7EF34A}" srcOrd="1" destOrd="0" parTransId="{01769391-6C99-4978-B0B0-CAEE5E7BD81E}" sibTransId="{8C0CE3B4-81C3-4A8C-BF43-061BA2E30B64}"/>
    <dgm:cxn modelId="{859294B9-6890-4EE7-9658-0FC9F1ACDA5F}" type="presOf" srcId="{D35372F5-2A96-49A3-821C-4F9660FB274B}" destId="{02791ABA-6314-4D02-8382-F1573DA04327}" srcOrd="0" destOrd="0" presId="urn:microsoft.com/office/officeart/2008/layout/PictureStrips"/>
    <dgm:cxn modelId="{DA6CAEBF-40CE-401B-B195-9DE1BB198FCC}" type="presOf" srcId="{F03654D3-1B7B-45D9-AD54-6001001D5379}" destId="{B2E4204D-ECC3-4A45-9ECD-D3216CCAFA5F}" srcOrd="0" destOrd="0" presId="urn:microsoft.com/office/officeart/2008/layout/PictureStrips"/>
    <dgm:cxn modelId="{C724F9C3-5EE1-4D46-934C-3956C2BA359B}" srcId="{D35372F5-2A96-49A3-821C-4F9660FB274B}" destId="{F03654D3-1B7B-45D9-AD54-6001001D5379}" srcOrd="0" destOrd="0" parTransId="{7AF90C20-E9D1-45EB-8492-DF2D25B4FA98}" sibTransId="{263CAF83-5FFF-4F49-B884-A936943FE909}"/>
    <dgm:cxn modelId="{50CA1246-5110-4B18-B510-F197B509471A}" type="presParOf" srcId="{02791ABA-6314-4D02-8382-F1573DA04327}" destId="{B51A815B-3C86-4964-8AA2-D0F6D3D1E43E}" srcOrd="0" destOrd="0" presId="urn:microsoft.com/office/officeart/2008/layout/PictureStrips"/>
    <dgm:cxn modelId="{A07DBA6E-E549-47A5-A627-9C5712DBAD9B}" type="presParOf" srcId="{B51A815B-3C86-4964-8AA2-D0F6D3D1E43E}" destId="{B2E4204D-ECC3-4A45-9ECD-D3216CCAFA5F}" srcOrd="0" destOrd="0" presId="urn:microsoft.com/office/officeart/2008/layout/PictureStrips"/>
    <dgm:cxn modelId="{C0905544-D5A9-480B-AE60-250CBBCB544B}" type="presParOf" srcId="{B51A815B-3C86-4964-8AA2-D0F6D3D1E43E}" destId="{D7B8E2A7-6C99-42B0-958A-3EEB3664AF9D}" srcOrd="1" destOrd="0" presId="urn:microsoft.com/office/officeart/2008/layout/PictureStrips"/>
    <dgm:cxn modelId="{702A7A3B-793E-4A59-AD5B-2A3DE83DCF3E}" type="presParOf" srcId="{02791ABA-6314-4D02-8382-F1573DA04327}" destId="{31DF7C08-EE6E-4248-BDDE-52B992C69D1A}" srcOrd="1" destOrd="0" presId="urn:microsoft.com/office/officeart/2008/layout/PictureStrips"/>
    <dgm:cxn modelId="{A22EC73E-9FF0-4945-A92A-BECF9B887A6A}" type="presParOf" srcId="{02791ABA-6314-4D02-8382-F1573DA04327}" destId="{6D3BC9FF-AF0E-419E-ADE4-20FE349871D4}" srcOrd="2" destOrd="0" presId="urn:microsoft.com/office/officeart/2008/layout/PictureStrips"/>
    <dgm:cxn modelId="{3979A4A9-D77A-46C6-B4E3-34109D996B89}" type="presParOf" srcId="{6D3BC9FF-AF0E-419E-ADE4-20FE349871D4}" destId="{E0D3CF3C-AEBD-4708-9F84-13A10C9BCFE3}" srcOrd="0" destOrd="0" presId="urn:microsoft.com/office/officeart/2008/layout/PictureStrips"/>
    <dgm:cxn modelId="{8469CCA4-0EFC-49E6-B5D0-EE129ACC183F}" type="presParOf" srcId="{6D3BC9FF-AF0E-419E-ADE4-20FE349871D4}" destId="{25D60EBC-AD07-4FEA-B0A9-F5F19A794602}"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7BA71EA-6CFE-4886-ABE9-A649AFC1150C}"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229151C2-38D1-44BD-BC60-CC493C282AF2}">
      <dgm:prSet phldrT="[Text]"/>
      <dgm:spPr/>
      <dgm:t>
        <a:bodyPr/>
        <a:lstStyle/>
        <a:p>
          <a:pPr>
            <a:buFont typeface="Symbol" panose="05050102010706020507" pitchFamily="18" charset="2"/>
            <a:buChar char=""/>
          </a:pPr>
          <a:r>
            <a:rPr lang="en-GB" b="0" i="0" dirty="0"/>
            <a:t>CHILD PROTECTION ENQUIRIES</a:t>
          </a:r>
          <a:endParaRPr lang="en-GB" dirty="0"/>
        </a:p>
      </dgm:t>
    </dgm:pt>
    <dgm:pt modelId="{3B37B74B-3092-4BD3-8B04-631CFFBE03E3}" type="parTrans" cxnId="{1E735225-A513-4F83-95B5-C322F44C09C1}">
      <dgm:prSet/>
      <dgm:spPr/>
      <dgm:t>
        <a:bodyPr/>
        <a:lstStyle/>
        <a:p>
          <a:endParaRPr lang="en-GB"/>
        </a:p>
      </dgm:t>
    </dgm:pt>
    <dgm:pt modelId="{8BE97A08-CE02-472C-B205-AA11D56E540B}" type="sibTrans" cxnId="{1E735225-A513-4F83-95B5-C322F44C09C1}">
      <dgm:prSet/>
      <dgm:spPr/>
      <dgm:t>
        <a:bodyPr/>
        <a:lstStyle/>
        <a:p>
          <a:endParaRPr lang="en-GB"/>
        </a:p>
      </dgm:t>
    </dgm:pt>
    <dgm:pt modelId="{8B956D24-98DA-4285-8AE0-859A1E26D1A0}">
      <dgm:prSet/>
      <dgm:spPr/>
      <dgm:t>
        <a:bodyPr/>
        <a:lstStyle/>
        <a:p>
          <a:pPr>
            <a:buFont typeface="Symbol" panose="05050102010706020507" pitchFamily="18" charset="2"/>
            <a:buChar char=""/>
          </a:pPr>
          <a:r>
            <a:rPr lang="en-GB"/>
            <a:t>RESOURCES</a:t>
          </a:r>
        </a:p>
      </dgm:t>
    </dgm:pt>
    <dgm:pt modelId="{C52EF5C3-0CA4-439D-B1B9-7853BC44190D}" type="parTrans" cxnId="{98463F6B-04C0-4459-A39C-B11AB5888088}">
      <dgm:prSet/>
      <dgm:spPr/>
      <dgm:t>
        <a:bodyPr/>
        <a:lstStyle/>
        <a:p>
          <a:endParaRPr lang="en-GB"/>
        </a:p>
      </dgm:t>
    </dgm:pt>
    <dgm:pt modelId="{0111BDDF-20B2-4CE4-9293-7E0D630B1FF9}" type="sibTrans" cxnId="{98463F6B-04C0-4459-A39C-B11AB5888088}">
      <dgm:prSet/>
      <dgm:spPr/>
      <dgm:t>
        <a:bodyPr/>
        <a:lstStyle/>
        <a:p>
          <a:endParaRPr lang="en-GB"/>
        </a:p>
      </dgm:t>
    </dgm:pt>
    <dgm:pt modelId="{E722A5F3-20AA-48C8-83C3-AEE98BFA0AD4}">
      <dgm:prSet/>
      <dgm:spPr/>
      <dgm:t>
        <a:bodyPr/>
        <a:lstStyle/>
        <a:p>
          <a:pPr>
            <a:buFont typeface="Symbol" panose="05050102010706020507" pitchFamily="18" charset="2"/>
            <a:buChar char=""/>
          </a:pPr>
          <a:r>
            <a:rPr lang="en-GB"/>
            <a:t>INFO SHARING</a:t>
          </a:r>
        </a:p>
      </dgm:t>
    </dgm:pt>
    <dgm:pt modelId="{46C14DE8-5D51-4444-8470-C1D46A54A429}" type="parTrans" cxnId="{3E510E6C-F08E-4FA1-8E5A-3740127BFD8F}">
      <dgm:prSet/>
      <dgm:spPr/>
      <dgm:t>
        <a:bodyPr/>
        <a:lstStyle/>
        <a:p>
          <a:endParaRPr lang="en-GB"/>
        </a:p>
      </dgm:t>
    </dgm:pt>
    <dgm:pt modelId="{5A9D2C87-1242-41D4-9B1E-EFDD79C8F71F}" type="sibTrans" cxnId="{3E510E6C-F08E-4FA1-8E5A-3740127BFD8F}">
      <dgm:prSet/>
      <dgm:spPr/>
      <dgm:t>
        <a:bodyPr/>
        <a:lstStyle/>
        <a:p>
          <a:endParaRPr lang="en-GB"/>
        </a:p>
      </dgm:t>
    </dgm:pt>
    <dgm:pt modelId="{13DEC69B-DACA-4AF0-821D-598401A617EB}">
      <dgm:prSet/>
      <dgm:spPr/>
      <dgm:t>
        <a:bodyPr/>
        <a:lstStyle/>
        <a:p>
          <a:pPr>
            <a:buFont typeface="Symbol" panose="05050102010706020507" pitchFamily="18" charset="2"/>
            <a:buChar char=""/>
          </a:pPr>
          <a:r>
            <a:rPr lang="en-GB"/>
            <a:t>ASSESSMENTS</a:t>
          </a:r>
        </a:p>
      </dgm:t>
    </dgm:pt>
    <dgm:pt modelId="{DCFC6766-6BAA-4C96-8A4F-0574BE98BA3F}" type="parTrans" cxnId="{F715583D-F69D-4151-8A60-D5F124A61F9C}">
      <dgm:prSet/>
      <dgm:spPr/>
      <dgm:t>
        <a:bodyPr/>
        <a:lstStyle/>
        <a:p>
          <a:endParaRPr lang="en-GB"/>
        </a:p>
      </dgm:t>
    </dgm:pt>
    <dgm:pt modelId="{D988E193-1D5D-4D7C-80AD-95B4197DB988}" type="sibTrans" cxnId="{F715583D-F69D-4151-8A60-D5F124A61F9C}">
      <dgm:prSet/>
      <dgm:spPr/>
      <dgm:t>
        <a:bodyPr/>
        <a:lstStyle/>
        <a:p>
          <a:endParaRPr lang="en-GB"/>
        </a:p>
      </dgm:t>
    </dgm:pt>
    <dgm:pt modelId="{B1D718C5-DEE1-4472-A11C-34327413B297}">
      <dgm:prSet/>
      <dgm:spPr/>
      <dgm:t>
        <a:bodyPr/>
        <a:lstStyle/>
        <a:p>
          <a:pPr>
            <a:buFont typeface="Symbol" panose="05050102010706020507" pitchFamily="18" charset="2"/>
            <a:buChar char=""/>
          </a:pPr>
          <a:r>
            <a:rPr lang="en-GB"/>
            <a:t>Sufficient resources are in place from across all agencies to allow for the necessary multi-agency engagement in child protection processes e.g., strategy discussions, section 47 enquiries, Initial Child Protection Conferences. </a:t>
          </a:r>
        </a:p>
      </dgm:t>
    </dgm:pt>
    <dgm:pt modelId="{5996A171-4BDF-4087-BFF1-245EB2127E2D}" type="parTrans" cxnId="{B2B5E73E-C490-4F64-88E1-A3AB5D160805}">
      <dgm:prSet/>
      <dgm:spPr/>
      <dgm:t>
        <a:bodyPr/>
        <a:lstStyle/>
        <a:p>
          <a:endParaRPr lang="en-GB"/>
        </a:p>
      </dgm:t>
    </dgm:pt>
    <dgm:pt modelId="{ACBF6CB5-509D-4731-8642-4010C9D827B0}" type="sibTrans" cxnId="{B2B5E73E-C490-4F64-88E1-A3AB5D160805}">
      <dgm:prSet/>
      <dgm:spPr/>
      <dgm:t>
        <a:bodyPr/>
        <a:lstStyle/>
        <a:p>
          <a:endParaRPr lang="en-GB"/>
        </a:p>
      </dgm:t>
    </dgm:pt>
    <dgm:pt modelId="{7D54EA81-87C5-4D11-A10B-1208D261911F}">
      <dgm:prSet phldrT="[Text]"/>
      <dgm:spPr/>
      <dgm:t>
        <a:bodyPr/>
        <a:lstStyle/>
        <a:p>
          <a:pPr>
            <a:buFont typeface="Symbol" panose="05050102010706020507" pitchFamily="18" charset="2"/>
            <a:buChar char=""/>
          </a:pPr>
          <a:r>
            <a:rPr lang="en-GB"/>
            <a:t>Robust multi-agency strategy discussions are always being held whenever it is suspected a child may be at risk of suffering significant harm. </a:t>
          </a:r>
        </a:p>
      </dgm:t>
    </dgm:pt>
    <dgm:pt modelId="{DA7000B1-CB63-4062-85F0-CCA4DB647D87}" type="parTrans" cxnId="{426DBF9F-C515-441A-95C2-8ACD85CBF7A2}">
      <dgm:prSet/>
      <dgm:spPr/>
      <dgm:t>
        <a:bodyPr/>
        <a:lstStyle/>
        <a:p>
          <a:endParaRPr lang="en-GB"/>
        </a:p>
      </dgm:t>
    </dgm:pt>
    <dgm:pt modelId="{DA4F665F-33AC-4784-AEC8-515222897109}" type="sibTrans" cxnId="{426DBF9F-C515-441A-95C2-8ACD85CBF7A2}">
      <dgm:prSet/>
      <dgm:spPr/>
      <dgm:t>
        <a:bodyPr/>
        <a:lstStyle/>
        <a:p>
          <a:endParaRPr lang="en-GB"/>
        </a:p>
      </dgm:t>
    </dgm:pt>
    <dgm:pt modelId="{45A0AADF-AF5B-4B0C-B3EC-9BBE6A9E6D3C}">
      <dgm:prSet/>
      <dgm:spPr/>
      <dgm:t>
        <a:bodyPr/>
        <a:lstStyle/>
        <a:p>
          <a:pPr>
            <a:buFont typeface="Symbol" panose="05050102010706020507" pitchFamily="18" charset="2"/>
            <a:buChar char=""/>
          </a:pPr>
          <a:r>
            <a:rPr lang="en-GB" dirty="0"/>
            <a:t>There are robust information sharing arrangements and protocols in place across the Partnership. </a:t>
          </a:r>
        </a:p>
      </dgm:t>
    </dgm:pt>
    <dgm:pt modelId="{B7BA1F42-2483-48FE-8913-D7BD4C720446}" type="parTrans" cxnId="{BA54195B-BE6B-4507-BA31-CD5E9EA18FCF}">
      <dgm:prSet/>
      <dgm:spPr/>
      <dgm:t>
        <a:bodyPr/>
        <a:lstStyle/>
        <a:p>
          <a:endParaRPr lang="en-GB"/>
        </a:p>
      </dgm:t>
    </dgm:pt>
    <dgm:pt modelId="{A1667A1D-CAFB-4D24-9598-C727D1843755}" type="sibTrans" cxnId="{BA54195B-BE6B-4507-BA31-CD5E9EA18FCF}">
      <dgm:prSet/>
      <dgm:spPr/>
      <dgm:t>
        <a:bodyPr/>
        <a:lstStyle/>
        <a:p>
          <a:endParaRPr lang="en-GB"/>
        </a:p>
      </dgm:t>
    </dgm:pt>
    <dgm:pt modelId="{14EB6549-582A-4604-AFFE-F017C5492A51}">
      <dgm:prSet/>
      <dgm:spPr/>
      <dgm:t>
        <a:bodyPr/>
        <a:lstStyle/>
        <a:p>
          <a:pPr>
            <a:buFont typeface="Symbol" panose="05050102010706020507" pitchFamily="18" charset="2"/>
            <a:buChar char=""/>
          </a:pPr>
          <a:r>
            <a:rPr lang="en-GB" dirty="0"/>
            <a:t>Referrals are not deemed malicious without a full and thorough multi-agency assessment, including talking with the referrer, and agreement with the appropriate manager. Indeed, the Panel believes that the use of such language has many attendant risks and would therefore discourage its usage as a professional conclusion. </a:t>
          </a:r>
        </a:p>
      </dgm:t>
    </dgm:pt>
    <dgm:pt modelId="{F56F6F29-E558-42AA-B454-2E3822429589}" type="parTrans" cxnId="{05798E31-9D69-4717-8B6D-165EBC83E7F7}">
      <dgm:prSet/>
      <dgm:spPr/>
      <dgm:t>
        <a:bodyPr/>
        <a:lstStyle/>
        <a:p>
          <a:endParaRPr lang="en-GB"/>
        </a:p>
      </dgm:t>
    </dgm:pt>
    <dgm:pt modelId="{DB255EFD-E1E2-42F1-8228-CFD38D4D5806}" type="sibTrans" cxnId="{05798E31-9D69-4717-8B6D-165EBC83E7F7}">
      <dgm:prSet/>
      <dgm:spPr/>
      <dgm:t>
        <a:bodyPr/>
        <a:lstStyle/>
        <a:p>
          <a:endParaRPr lang="en-GB"/>
        </a:p>
      </dgm:t>
    </dgm:pt>
    <dgm:pt modelId="{E6C2B3AC-2600-4D3D-8CCC-85146F895F79}">
      <dgm:prSet/>
      <dgm:spPr/>
      <dgm:t>
        <a:bodyPr/>
        <a:lstStyle/>
        <a:p>
          <a:r>
            <a:rPr lang="en-US" dirty="0"/>
            <a:t>Practitioners are well supported, have necessary expertise and that systems and processes are in place locally for identifying those children who need to be protected, whilst </a:t>
          </a:r>
          <a:r>
            <a:rPr lang="en-US" dirty="0" err="1"/>
            <a:t>minimising</a:t>
          </a:r>
          <a:r>
            <a:rPr lang="en-US" dirty="0"/>
            <a:t> any unnecessary intervention in family life.</a:t>
          </a:r>
          <a:endParaRPr lang="en-GB" dirty="0"/>
        </a:p>
      </dgm:t>
    </dgm:pt>
    <dgm:pt modelId="{5E6A2706-3982-4D30-9722-4EFBCB6C37CC}" type="parTrans" cxnId="{EB4BCD34-3BF0-4BCC-81AC-D5169EC3E3D2}">
      <dgm:prSet/>
      <dgm:spPr/>
      <dgm:t>
        <a:bodyPr/>
        <a:lstStyle/>
        <a:p>
          <a:endParaRPr lang="en-GB"/>
        </a:p>
      </dgm:t>
    </dgm:pt>
    <dgm:pt modelId="{540810EA-7ED5-4B76-9BB3-FAF6FED3C5B7}" type="sibTrans" cxnId="{EB4BCD34-3BF0-4BCC-81AC-D5169EC3E3D2}">
      <dgm:prSet/>
      <dgm:spPr/>
      <dgm:t>
        <a:bodyPr/>
        <a:lstStyle/>
        <a:p>
          <a:endParaRPr lang="en-GB"/>
        </a:p>
      </dgm:t>
    </dgm:pt>
    <dgm:pt modelId="{15659D58-7956-4021-8163-028151F80809}">
      <dgm:prSet/>
      <dgm:spPr/>
      <dgm:t>
        <a:bodyPr/>
        <a:lstStyle/>
        <a:p>
          <a:pPr>
            <a:buFont typeface="Symbol" panose="05050102010706020507" pitchFamily="18" charset="2"/>
            <a:buChar char=""/>
          </a:pPr>
          <a:r>
            <a:rPr lang="en-GB" dirty="0"/>
            <a:t>SUPPORTING PRACTICE</a:t>
          </a:r>
        </a:p>
      </dgm:t>
    </dgm:pt>
    <dgm:pt modelId="{D5D72BBE-74CC-4C6F-BE5F-68EAEBFD5B7C}" type="sibTrans" cxnId="{CB917CC7-7743-4492-9DD8-7F9F5ADC11C9}">
      <dgm:prSet/>
      <dgm:spPr/>
      <dgm:t>
        <a:bodyPr/>
        <a:lstStyle/>
        <a:p>
          <a:endParaRPr lang="en-GB"/>
        </a:p>
      </dgm:t>
    </dgm:pt>
    <dgm:pt modelId="{E0F886A9-F559-43A9-9645-C03707EED680}" type="parTrans" cxnId="{CB917CC7-7743-4492-9DD8-7F9F5ADC11C9}">
      <dgm:prSet/>
      <dgm:spPr/>
      <dgm:t>
        <a:bodyPr/>
        <a:lstStyle/>
        <a:p>
          <a:endParaRPr lang="en-GB"/>
        </a:p>
      </dgm:t>
    </dgm:pt>
    <dgm:pt modelId="{A18BBF53-6E10-4DE6-899B-ABCE82419D5F}" type="pres">
      <dgm:prSet presAssocID="{B7BA71EA-6CFE-4886-ABE9-A649AFC1150C}" presName="linear" presStyleCnt="0">
        <dgm:presLayoutVars>
          <dgm:dir/>
          <dgm:animLvl val="lvl"/>
          <dgm:resizeHandles val="exact"/>
        </dgm:presLayoutVars>
      </dgm:prSet>
      <dgm:spPr/>
    </dgm:pt>
    <dgm:pt modelId="{183F47AE-FD1C-494E-8749-D345F7434219}" type="pres">
      <dgm:prSet presAssocID="{229151C2-38D1-44BD-BC60-CC493C282AF2}" presName="parentLin" presStyleCnt="0"/>
      <dgm:spPr/>
    </dgm:pt>
    <dgm:pt modelId="{9DF91536-D556-44CF-BF51-2F2A9083EBD7}" type="pres">
      <dgm:prSet presAssocID="{229151C2-38D1-44BD-BC60-CC493C282AF2}" presName="parentLeftMargin" presStyleLbl="node1" presStyleIdx="0" presStyleCnt="5"/>
      <dgm:spPr/>
    </dgm:pt>
    <dgm:pt modelId="{E83624D6-3A91-4823-A7D2-C9CEE37D2711}" type="pres">
      <dgm:prSet presAssocID="{229151C2-38D1-44BD-BC60-CC493C282AF2}" presName="parentText" presStyleLbl="node1" presStyleIdx="0" presStyleCnt="5">
        <dgm:presLayoutVars>
          <dgm:chMax val="0"/>
          <dgm:bulletEnabled val="1"/>
        </dgm:presLayoutVars>
      </dgm:prSet>
      <dgm:spPr/>
    </dgm:pt>
    <dgm:pt modelId="{F6EDCC57-64BC-47AE-A9CA-1A576B2C3655}" type="pres">
      <dgm:prSet presAssocID="{229151C2-38D1-44BD-BC60-CC493C282AF2}" presName="negativeSpace" presStyleCnt="0"/>
      <dgm:spPr/>
    </dgm:pt>
    <dgm:pt modelId="{79E617EE-0FED-4FB4-8878-BEA32A9A7B14}" type="pres">
      <dgm:prSet presAssocID="{229151C2-38D1-44BD-BC60-CC493C282AF2}" presName="childText" presStyleLbl="conFgAcc1" presStyleIdx="0" presStyleCnt="5">
        <dgm:presLayoutVars>
          <dgm:bulletEnabled val="1"/>
        </dgm:presLayoutVars>
      </dgm:prSet>
      <dgm:spPr/>
    </dgm:pt>
    <dgm:pt modelId="{C03310DB-2C11-4E5D-A4BE-0B5183C73B63}" type="pres">
      <dgm:prSet presAssocID="{8BE97A08-CE02-472C-B205-AA11D56E540B}" presName="spaceBetweenRectangles" presStyleCnt="0"/>
      <dgm:spPr/>
    </dgm:pt>
    <dgm:pt modelId="{74D7CEA1-6509-42C4-94D0-0EFD05036D30}" type="pres">
      <dgm:prSet presAssocID="{8B956D24-98DA-4285-8AE0-859A1E26D1A0}" presName="parentLin" presStyleCnt="0"/>
      <dgm:spPr/>
    </dgm:pt>
    <dgm:pt modelId="{35056765-AF81-4DFB-B432-274C8E2E468C}" type="pres">
      <dgm:prSet presAssocID="{8B956D24-98DA-4285-8AE0-859A1E26D1A0}" presName="parentLeftMargin" presStyleLbl="node1" presStyleIdx="0" presStyleCnt="5"/>
      <dgm:spPr/>
    </dgm:pt>
    <dgm:pt modelId="{894194A0-7AEE-4CAE-9E48-678FC749B1E4}" type="pres">
      <dgm:prSet presAssocID="{8B956D24-98DA-4285-8AE0-859A1E26D1A0}" presName="parentText" presStyleLbl="node1" presStyleIdx="1" presStyleCnt="5">
        <dgm:presLayoutVars>
          <dgm:chMax val="0"/>
          <dgm:bulletEnabled val="1"/>
        </dgm:presLayoutVars>
      </dgm:prSet>
      <dgm:spPr/>
    </dgm:pt>
    <dgm:pt modelId="{CBA8DB49-8D89-481D-8BB0-D6BD3C33440B}" type="pres">
      <dgm:prSet presAssocID="{8B956D24-98DA-4285-8AE0-859A1E26D1A0}" presName="negativeSpace" presStyleCnt="0"/>
      <dgm:spPr/>
    </dgm:pt>
    <dgm:pt modelId="{CF671707-ACD3-43BB-B3E7-61D6743695E0}" type="pres">
      <dgm:prSet presAssocID="{8B956D24-98DA-4285-8AE0-859A1E26D1A0}" presName="childText" presStyleLbl="conFgAcc1" presStyleIdx="1" presStyleCnt="5">
        <dgm:presLayoutVars>
          <dgm:bulletEnabled val="1"/>
        </dgm:presLayoutVars>
      </dgm:prSet>
      <dgm:spPr/>
    </dgm:pt>
    <dgm:pt modelId="{A6C0F632-06BC-49CF-AEDF-E94A15DB2844}" type="pres">
      <dgm:prSet presAssocID="{0111BDDF-20B2-4CE4-9293-7E0D630B1FF9}" presName="spaceBetweenRectangles" presStyleCnt="0"/>
      <dgm:spPr/>
    </dgm:pt>
    <dgm:pt modelId="{30832CB7-07D6-4525-9B93-F2215F9E5B56}" type="pres">
      <dgm:prSet presAssocID="{E722A5F3-20AA-48C8-83C3-AEE98BFA0AD4}" presName="parentLin" presStyleCnt="0"/>
      <dgm:spPr/>
    </dgm:pt>
    <dgm:pt modelId="{E92835D2-25C4-4B0C-A2D0-4F480CC680A9}" type="pres">
      <dgm:prSet presAssocID="{E722A5F3-20AA-48C8-83C3-AEE98BFA0AD4}" presName="parentLeftMargin" presStyleLbl="node1" presStyleIdx="1" presStyleCnt="5"/>
      <dgm:spPr/>
    </dgm:pt>
    <dgm:pt modelId="{3F3B6EEE-C7A6-4DF6-8C97-EB9E2F82D0D8}" type="pres">
      <dgm:prSet presAssocID="{E722A5F3-20AA-48C8-83C3-AEE98BFA0AD4}" presName="parentText" presStyleLbl="node1" presStyleIdx="2" presStyleCnt="5">
        <dgm:presLayoutVars>
          <dgm:chMax val="0"/>
          <dgm:bulletEnabled val="1"/>
        </dgm:presLayoutVars>
      </dgm:prSet>
      <dgm:spPr/>
    </dgm:pt>
    <dgm:pt modelId="{C4AB9856-B9B9-4640-9473-EA42EB013F96}" type="pres">
      <dgm:prSet presAssocID="{E722A5F3-20AA-48C8-83C3-AEE98BFA0AD4}" presName="negativeSpace" presStyleCnt="0"/>
      <dgm:spPr/>
    </dgm:pt>
    <dgm:pt modelId="{B6C6FA1C-8511-459A-A73F-943E5C2A2FA9}" type="pres">
      <dgm:prSet presAssocID="{E722A5F3-20AA-48C8-83C3-AEE98BFA0AD4}" presName="childText" presStyleLbl="conFgAcc1" presStyleIdx="2" presStyleCnt="5">
        <dgm:presLayoutVars>
          <dgm:bulletEnabled val="1"/>
        </dgm:presLayoutVars>
      </dgm:prSet>
      <dgm:spPr/>
    </dgm:pt>
    <dgm:pt modelId="{05CA9799-72F8-460F-AC86-E59759FA97A4}" type="pres">
      <dgm:prSet presAssocID="{5A9D2C87-1242-41D4-9B1E-EFDD79C8F71F}" presName="spaceBetweenRectangles" presStyleCnt="0"/>
      <dgm:spPr/>
    </dgm:pt>
    <dgm:pt modelId="{15B166FE-2037-431C-A104-730B72900106}" type="pres">
      <dgm:prSet presAssocID="{13DEC69B-DACA-4AF0-821D-598401A617EB}" presName="parentLin" presStyleCnt="0"/>
      <dgm:spPr/>
    </dgm:pt>
    <dgm:pt modelId="{31309ACA-8F39-40D5-84EA-EC9330FDB646}" type="pres">
      <dgm:prSet presAssocID="{13DEC69B-DACA-4AF0-821D-598401A617EB}" presName="parentLeftMargin" presStyleLbl="node1" presStyleIdx="2" presStyleCnt="5"/>
      <dgm:spPr/>
    </dgm:pt>
    <dgm:pt modelId="{056C28E0-C376-46BA-813B-6A4EEBED14CE}" type="pres">
      <dgm:prSet presAssocID="{13DEC69B-DACA-4AF0-821D-598401A617EB}" presName="parentText" presStyleLbl="node1" presStyleIdx="3" presStyleCnt="5">
        <dgm:presLayoutVars>
          <dgm:chMax val="0"/>
          <dgm:bulletEnabled val="1"/>
        </dgm:presLayoutVars>
      </dgm:prSet>
      <dgm:spPr/>
    </dgm:pt>
    <dgm:pt modelId="{FCEB6BF9-95D4-46C9-AE14-AE277406D2C6}" type="pres">
      <dgm:prSet presAssocID="{13DEC69B-DACA-4AF0-821D-598401A617EB}" presName="negativeSpace" presStyleCnt="0"/>
      <dgm:spPr/>
    </dgm:pt>
    <dgm:pt modelId="{368ECC31-868B-4D2F-8F94-6E807C65BAD5}" type="pres">
      <dgm:prSet presAssocID="{13DEC69B-DACA-4AF0-821D-598401A617EB}" presName="childText" presStyleLbl="conFgAcc1" presStyleIdx="3" presStyleCnt="5">
        <dgm:presLayoutVars>
          <dgm:bulletEnabled val="1"/>
        </dgm:presLayoutVars>
      </dgm:prSet>
      <dgm:spPr/>
    </dgm:pt>
    <dgm:pt modelId="{0DB9C17E-57D1-445E-90C2-69EE83439041}" type="pres">
      <dgm:prSet presAssocID="{D988E193-1D5D-4D7C-80AD-95B4197DB988}" presName="spaceBetweenRectangles" presStyleCnt="0"/>
      <dgm:spPr/>
    </dgm:pt>
    <dgm:pt modelId="{BBBD6A29-D1A0-4D6B-B925-414DC92FEC0C}" type="pres">
      <dgm:prSet presAssocID="{15659D58-7956-4021-8163-028151F80809}" presName="parentLin" presStyleCnt="0"/>
      <dgm:spPr/>
    </dgm:pt>
    <dgm:pt modelId="{A32BE52A-1811-410E-9825-A5C3B7EB7A09}" type="pres">
      <dgm:prSet presAssocID="{15659D58-7956-4021-8163-028151F80809}" presName="parentLeftMargin" presStyleLbl="node1" presStyleIdx="3" presStyleCnt="5"/>
      <dgm:spPr/>
    </dgm:pt>
    <dgm:pt modelId="{66FE0EFF-419F-480F-A3AD-2E5F2C8896B4}" type="pres">
      <dgm:prSet presAssocID="{15659D58-7956-4021-8163-028151F80809}" presName="parentText" presStyleLbl="node1" presStyleIdx="4" presStyleCnt="5">
        <dgm:presLayoutVars>
          <dgm:chMax val="0"/>
          <dgm:bulletEnabled val="1"/>
        </dgm:presLayoutVars>
      </dgm:prSet>
      <dgm:spPr/>
    </dgm:pt>
    <dgm:pt modelId="{950966B9-2360-44FE-ADC4-357CBAF16B8A}" type="pres">
      <dgm:prSet presAssocID="{15659D58-7956-4021-8163-028151F80809}" presName="negativeSpace" presStyleCnt="0"/>
      <dgm:spPr/>
    </dgm:pt>
    <dgm:pt modelId="{96014FF4-7CA0-4045-9C4C-C96BC698EA71}" type="pres">
      <dgm:prSet presAssocID="{15659D58-7956-4021-8163-028151F80809}" presName="childText" presStyleLbl="conFgAcc1" presStyleIdx="4" presStyleCnt="5">
        <dgm:presLayoutVars>
          <dgm:bulletEnabled val="1"/>
        </dgm:presLayoutVars>
      </dgm:prSet>
      <dgm:spPr/>
    </dgm:pt>
  </dgm:ptLst>
  <dgm:cxnLst>
    <dgm:cxn modelId="{EDF0AC11-C382-429F-8D58-E778C4A7547E}" type="presOf" srcId="{229151C2-38D1-44BD-BC60-CC493C282AF2}" destId="{9DF91536-D556-44CF-BF51-2F2A9083EBD7}" srcOrd="0" destOrd="0" presId="urn:microsoft.com/office/officeart/2005/8/layout/list1"/>
    <dgm:cxn modelId="{4CC81E19-8B69-40E4-B422-B2E1CCDB141A}" type="presOf" srcId="{E6C2B3AC-2600-4D3D-8CCC-85146F895F79}" destId="{96014FF4-7CA0-4045-9C4C-C96BC698EA71}" srcOrd="0" destOrd="0" presId="urn:microsoft.com/office/officeart/2005/8/layout/list1"/>
    <dgm:cxn modelId="{4206241D-DCA0-4496-AF94-C11A9DDB65F9}" type="presOf" srcId="{B1D718C5-DEE1-4472-A11C-34327413B297}" destId="{CF671707-ACD3-43BB-B3E7-61D6743695E0}" srcOrd="0" destOrd="0" presId="urn:microsoft.com/office/officeart/2005/8/layout/list1"/>
    <dgm:cxn modelId="{1E735225-A513-4F83-95B5-C322F44C09C1}" srcId="{B7BA71EA-6CFE-4886-ABE9-A649AFC1150C}" destId="{229151C2-38D1-44BD-BC60-CC493C282AF2}" srcOrd="0" destOrd="0" parTransId="{3B37B74B-3092-4BD3-8B04-631CFFBE03E3}" sibTransId="{8BE97A08-CE02-472C-B205-AA11D56E540B}"/>
    <dgm:cxn modelId="{F7F4E12D-F35A-43F2-AF27-F9061D8E5366}" type="presOf" srcId="{15659D58-7956-4021-8163-028151F80809}" destId="{A32BE52A-1811-410E-9825-A5C3B7EB7A09}" srcOrd="0" destOrd="0" presId="urn:microsoft.com/office/officeart/2005/8/layout/list1"/>
    <dgm:cxn modelId="{05798E31-9D69-4717-8B6D-165EBC83E7F7}" srcId="{13DEC69B-DACA-4AF0-821D-598401A617EB}" destId="{14EB6549-582A-4604-AFFE-F017C5492A51}" srcOrd="0" destOrd="0" parTransId="{F56F6F29-E558-42AA-B454-2E3822429589}" sibTransId="{DB255EFD-E1E2-42F1-8228-CFD38D4D5806}"/>
    <dgm:cxn modelId="{EB4BCD34-3BF0-4BCC-81AC-D5169EC3E3D2}" srcId="{15659D58-7956-4021-8163-028151F80809}" destId="{E6C2B3AC-2600-4D3D-8CCC-85146F895F79}" srcOrd="0" destOrd="0" parTransId="{5E6A2706-3982-4D30-9722-4EFBCB6C37CC}" sibTransId="{540810EA-7ED5-4B76-9BB3-FAF6FED3C5B7}"/>
    <dgm:cxn modelId="{F435FB38-C6A5-4729-BB6A-70B8588CD635}" type="presOf" srcId="{45A0AADF-AF5B-4B0C-B3EC-9BBE6A9E6D3C}" destId="{B6C6FA1C-8511-459A-A73F-943E5C2A2FA9}" srcOrd="0" destOrd="0" presId="urn:microsoft.com/office/officeart/2005/8/layout/list1"/>
    <dgm:cxn modelId="{F715583D-F69D-4151-8A60-D5F124A61F9C}" srcId="{B7BA71EA-6CFE-4886-ABE9-A649AFC1150C}" destId="{13DEC69B-DACA-4AF0-821D-598401A617EB}" srcOrd="3" destOrd="0" parTransId="{DCFC6766-6BAA-4C96-8A4F-0574BE98BA3F}" sibTransId="{D988E193-1D5D-4D7C-80AD-95B4197DB988}"/>
    <dgm:cxn modelId="{B2B5E73E-C490-4F64-88E1-A3AB5D160805}" srcId="{8B956D24-98DA-4285-8AE0-859A1E26D1A0}" destId="{B1D718C5-DEE1-4472-A11C-34327413B297}" srcOrd="0" destOrd="0" parTransId="{5996A171-4BDF-4087-BFF1-245EB2127E2D}" sibTransId="{ACBF6CB5-509D-4731-8642-4010C9D827B0}"/>
    <dgm:cxn modelId="{BA54195B-BE6B-4507-BA31-CD5E9EA18FCF}" srcId="{E722A5F3-20AA-48C8-83C3-AEE98BFA0AD4}" destId="{45A0AADF-AF5B-4B0C-B3EC-9BBE6A9E6D3C}" srcOrd="0" destOrd="0" parTransId="{B7BA1F42-2483-48FE-8913-D7BD4C720446}" sibTransId="{A1667A1D-CAFB-4D24-9598-C727D1843755}"/>
    <dgm:cxn modelId="{04274E43-BB94-44CB-89F8-EBA4EC386621}" type="presOf" srcId="{15659D58-7956-4021-8163-028151F80809}" destId="{66FE0EFF-419F-480F-A3AD-2E5F2C8896B4}" srcOrd="1" destOrd="0" presId="urn:microsoft.com/office/officeart/2005/8/layout/list1"/>
    <dgm:cxn modelId="{98463F6B-04C0-4459-A39C-B11AB5888088}" srcId="{B7BA71EA-6CFE-4886-ABE9-A649AFC1150C}" destId="{8B956D24-98DA-4285-8AE0-859A1E26D1A0}" srcOrd="1" destOrd="0" parTransId="{C52EF5C3-0CA4-439D-B1B9-7853BC44190D}" sibTransId="{0111BDDF-20B2-4CE4-9293-7E0D630B1FF9}"/>
    <dgm:cxn modelId="{3E510E6C-F08E-4FA1-8E5A-3740127BFD8F}" srcId="{B7BA71EA-6CFE-4886-ABE9-A649AFC1150C}" destId="{E722A5F3-20AA-48C8-83C3-AEE98BFA0AD4}" srcOrd="2" destOrd="0" parTransId="{46C14DE8-5D51-4444-8470-C1D46A54A429}" sibTransId="{5A9D2C87-1242-41D4-9B1E-EFDD79C8F71F}"/>
    <dgm:cxn modelId="{16882E4F-0247-4C34-859B-0099D9975F15}" type="presOf" srcId="{8B956D24-98DA-4285-8AE0-859A1E26D1A0}" destId="{894194A0-7AEE-4CAE-9E48-678FC749B1E4}" srcOrd="1" destOrd="0" presId="urn:microsoft.com/office/officeart/2005/8/layout/list1"/>
    <dgm:cxn modelId="{0095FC72-64A3-4761-9C7E-251A2CE407C6}" type="presOf" srcId="{13DEC69B-DACA-4AF0-821D-598401A617EB}" destId="{31309ACA-8F39-40D5-84EA-EC9330FDB646}" srcOrd="0" destOrd="0" presId="urn:microsoft.com/office/officeart/2005/8/layout/list1"/>
    <dgm:cxn modelId="{D668368A-9AC6-4CC0-A52D-1AE5D731A0A9}" type="presOf" srcId="{8B956D24-98DA-4285-8AE0-859A1E26D1A0}" destId="{35056765-AF81-4DFB-B432-274C8E2E468C}" srcOrd="0" destOrd="0" presId="urn:microsoft.com/office/officeart/2005/8/layout/list1"/>
    <dgm:cxn modelId="{F9408B9C-C660-4F08-BF02-380440B4B09D}" type="presOf" srcId="{13DEC69B-DACA-4AF0-821D-598401A617EB}" destId="{056C28E0-C376-46BA-813B-6A4EEBED14CE}" srcOrd="1" destOrd="0" presId="urn:microsoft.com/office/officeart/2005/8/layout/list1"/>
    <dgm:cxn modelId="{426DBF9F-C515-441A-95C2-8ACD85CBF7A2}" srcId="{229151C2-38D1-44BD-BC60-CC493C282AF2}" destId="{7D54EA81-87C5-4D11-A10B-1208D261911F}" srcOrd="0" destOrd="0" parTransId="{DA7000B1-CB63-4062-85F0-CCA4DB647D87}" sibTransId="{DA4F665F-33AC-4784-AEC8-515222897109}"/>
    <dgm:cxn modelId="{994AFEAA-F507-4C8B-B07F-851479EC6885}" type="presOf" srcId="{E722A5F3-20AA-48C8-83C3-AEE98BFA0AD4}" destId="{E92835D2-25C4-4B0C-A2D0-4F480CC680A9}" srcOrd="0" destOrd="0" presId="urn:microsoft.com/office/officeart/2005/8/layout/list1"/>
    <dgm:cxn modelId="{A05026BF-20FC-4E13-B3D6-E18584F32052}" type="presOf" srcId="{7D54EA81-87C5-4D11-A10B-1208D261911F}" destId="{79E617EE-0FED-4FB4-8878-BEA32A9A7B14}" srcOrd="0" destOrd="0" presId="urn:microsoft.com/office/officeart/2005/8/layout/list1"/>
    <dgm:cxn modelId="{CB917CC7-7743-4492-9DD8-7F9F5ADC11C9}" srcId="{B7BA71EA-6CFE-4886-ABE9-A649AFC1150C}" destId="{15659D58-7956-4021-8163-028151F80809}" srcOrd="4" destOrd="0" parTransId="{E0F886A9-F559-43A9-9645-C03707EED680}" sibTransId="{D5D72BBE-74CC-4C6F-BE5F-68EAEBFD5B7C}"/>
    <dgm:cxn modelId="{1F65F5CB-A347-49AB-9B23-668B6F5D9623}" type="presOf" srcId="{14EB6549-582A-4604-AFFE-F017C5492A51}" destId="{368ECC31-868B-4D2F-8F94-6E807C65BAD5}" srcOrd="0" destOrd="0" presId="urn:microsoft.com/office/officeart/2005/8/layout/list1"/>
    <dgm:cxn modelId="{9E62A1E2-7F04-4796-82EE-2DBFA7360ABA}" type="presOf" srcId="{B7BA71EA-6CFE-4886-ABE9-A649AFC1150C}" destId="{A18BBF53-6E10-4DE6-899B-ABCE82419D5F}" srcOrd="0" destOrd="0" presId="urn:microsoft.com/office/officeart/2005/8/layout/list1"/>
    <dgm:cxn modelId="{D4F74FE8-398F-488E-B4A3-F87267785E08}" type="presOf" srcId="{229151C2-38D1-44BD-BC60-CC493C282AF2}" destId="{E83624D6-3A91-4823-A7D2-C9CEE37D2711}" srcOrd="1" destOrd="0" presId="urn:microsoft.com/office/officeart/2005/8/layout/list1"/>
    <dgm:cxn modelId="{207907EE-27AD-4800-873F-FB2FAD384D2A}" type="presOf" srcId="{E722A5F3-20AA-48C8-83C3-AEE98BFA0AD4}" destId="{3F3B6EEE-C7A6-4DF6-8C97-EB9E2F82D0D8}" srcOrd="1" destOrd="0" presId="urn:microsoft.com/office/officeart/2005/8/layout/list1"/>
    <dgm:cxn modelId="{9D87BA25-4906-4F42-9B34-F91C880ADA26}" type="presParOf" srcId="{A18BBF53-6E10-4DE6-899B-ABCE82419D5F}" destId="{183F47AE-FD1C-494E-8749-D345F7434219}" srcOrd="0" destOrd="0" presId="urn:microsoft.com/office/officeart/2005/8/layout/list1"/>
    <dgm:cxn modelId="{CD114C85-058B-43D3-9CE8-B6CD36B3065E}" type="presParOf" srcId="{183F47AE-FD1C-494E-8749-D345F7434219}" destId="{9DF91536-D556-44CF-BF51-2F2A9083EBD7}" srcOrd="0" destOrd="0" presId="urn:microsoft.com/office/officeart/2005/8/layout/list1"/>
    <dgm:cxn modelId="{8F9BB7F2-D597-4EF1-842E-258736D53CA0}" type="presParOf" srcId="{183F47AE-FD1C-494E-8749-D345F7434219}" destId="{E83624D6-3A91-4823-A7D2-C9CEE37D2711}" srcOrd="1" destOrd="0" presId="urn:microsoft.com/office/officeart/2005/8/layout/list1"/>
    <dgm:cxn modelId="{8792FC1B-273E-4C3B-B950-693B546D70EF}" type="presParOf" srcId="{A18BBF53-6E10-4DE6-899B-ABCE82419D5F}" destId="{F6EDCC57-64BC-47AE-A9CA-1A576B2C3655}" srcOrd="1" destOrd="0" presId="urn:microsoft.com/office/officeart/2005/8/layout/list1"/>
    <dgm:cxn modelId="{4CC78E6A-17ED-4441-BE62-900213DC2F51}" type="presParOf" srcId="{A18BBF53-6E10-4DE6-899B-ABCE82419D5F}" destId="{79E617EE-0FED-4FB4-8878-BEA32A9A7B14}" srcOrd="2" destOrd="0" presId="urn:microsoft.com/office/officeart/2005/8/layout/list1"/>
    <dgm:cxn modelId="{0523DCE4-3F57-4DA1-BEFD-2F329510A191}" type="presParOf" srcId="{A18BBF53-6E10-4DE6-899B-ABCE82419D5F}" destId="{C03310DB-2C11-4E5D-A4BE-0B5183C73B63}" srcOrd="3" destOrd="0" presId="urn:microsoft.com/office/officeart/2005/8/layout/list1"/>
    <dgm:cxn modelId="{8D14EEB6-93A8-4720-9EF4-A318B33A825C}" type="presParOf" srcId="{A18BBF53-6E10-4DE6-899B-ABCE82419D5F}" destId="{74D7CEA1-6509-42C4-94D0-0EFD05036D30}" srcOrd="4" destOrd="0" presId="urn:microsoft.com/office/officeart/2005/8/layout/list1"/>
    <dgm:cxn modelId="{128AA96F-CFED-4BEE-941E-C7F5F63196EA}" type="presParOf" srcId="{74D7CEA1-6509-42C4-94D0-0EFD05036D30}" destId="{35056765-AF81-4DFB-B432-274C8E2E468C}" srcOrd="0" destOrd="0" presId="urn:microsoft.com/office/officeart/2005/8/layout/list1"/>
    <dgm:cxn modelId="{84C07280-F346-43AC-9BD2-2E1808D02F41}" type="presParOf" srcId="{74D7CEA1-6509-42C4-94D0-0EFD05036D30}" destId="{894194A0-7AEE-4CAE-9E48-678FC749B1E4}" srcOrd="1" destOrd="0" presId="urn:microsoft.com/office/officeart/2005/8/layout/list1"/>
    <dgm:cxn modelId="{28678938-23F9-4803-92EC-E97E40B6FCB7}" type="presParOf" srcId="{A18BBF53-6E10-4DE6-899B-ABCE82419D5F}" destId="{CBA8DB49-8D89-481D-8BB0-D6BD3C33440B}" srcOrd="5" destOrd="0" presId="urn:microsoft.com/office/officeart/2005/8/layout/list1"/>
    <dgm:cxn modelId="{A6EC6B1D-1F9E-4424-8D80-52396412BBAF}" type="presParOf" srcId="{A18BBF53-6E10-4DE6-899B-ABCE82419D5F}" destId="{CF671707-ACD3-43BB-B3E7-61D6743695E0}" srcOrd="6" destOrd="0" presId="urn:microsoft.com/office/officeart/2005/8/layout/list1"/>
    <dgm:cxn modelId="{74A95137-C484-4FC3-BCD0-381395362F2B}" type="presParOf" srcId="{A18BBF53-6E10-4DE6-899B-ABCE82419D5F}" destId="{A6C0F632-06BC-49CF-AEDF-E94A15DB2844}" srcOrd="7" destOrd="0" presId="urn:microsoft.com/office/officeart/2005/8/layout/list1"/>
    <dgm:cxn modelId="{341C2E81-C798-4F80-AE13-82635D0F89B4}" type="presParOf" srcId="{A18BBF53-6E10-4DE6-899B-ABCE82419D5F}" destId="{30832CB7-07D6-4525-9B93-F2215F9E5B56}" srcOrd="8" destOrd="0" presId="urn:microsoft.com/office/officeart/2005/8/layout/list1"/>
    <dgm:cxn modelId="{EE49DD34-0A02-423E-B448-0708FBF29B4A}" type="presParOf" srcId="{30832CB7-07D6-4525-9B93-F2215F9E5B56}" destId="{E92835D2-25C4-4B0C-A2D0-4F480CC680A9}" srcOrd="0" destOrd="0" presId="urn:microsoft.com/office/officeart/2005/8/layout/list1"/>
    <dgm:cxn modelId="{CFA3676F-CE10-4A8A-9D8B-16052FC6BF25}" type="presParOf" srcId="{30832CB7-07D6-4525-9B93-F2215F9E5B56}" destId="{3F3B6EEE-C7A6-4DF6-8C97-EB9E2F82D0D8}" srcOrd="1" destOrd="0" presId="urn:microsoft.com/office/officeart/2005/8/layout/list1"/>
    <dgm:cxn modelId="{334AE83C-468F-4B94-BA3D-41CE24E360B7}" type="presParOf" srcId="{A18BBF53-6E10-4DE6-899B-ABCE82419D5F}" destId="{C4AB9856-B9B9-4640-9473-EA42EB013F96}" srcOrd="9" destOrd="0" presId="urn:microsoft.com/office/officeart/2005/8/layout/list1"/>
    <dgm:cxn modelId="{0F68BA3F-158F-4771-BDBE-27D9BC91B4B0}" type="presParOf" srcId="{A18BBF53-6E10-4DE6-899B-ABCE82419D5F}" destId="{B6C6FA1C-8511-459A-A73F-943E5C2A2FA9}" srcOrd="10" destOrd="0" presId="urn:microsoft.com/office/officeart/2005/8/layout/list1"/>
    <dgm:cxn modelId="{E85C2108-4616-4B75-974A-85B4FC9FBDDF}" type="presParOf" srcId="{A18BBF53-6E10-4DE6-899B-ABCE82419D5F}" destId="{05CA9799-72F8-460F-AC86-E59759FA97A4}" srcOrd="11" destOrd="0" presId="urn:microsoft.com/office/officeart/2005/8/layout/list1"/>
    <dgm:cxn modelId="{6D8DF1AA-04A2-4E3D-BBB5-4F234A5400D3}" type="presParOf" srcId="{A18BBF53-6E10-4DE6-899B-ABCE82419D5F}" destId="{15B166FE-2037-431C-A104-730B72900106}" srcOrd="12" destOrd="0" presId="urn:microsoft.com/office/officeart/2005/8/layout/list1"/>
    <dgm:cxn modelId="{4958D292-9314-4889-8709-311FDB83E9E8}" type="presParOf" srcId="{15B166FE-2037-431C-A104-730B72900106}" destId="{31309ACA-8F39-40D5-84EA-EC9330FDB646}" srcOrd="0" destOrd="0" presId="urn:microsoft.com/office/officeart/2005/8/layout/list1"/>
    <dgm:cxn modelId="{7342FB4A-DB60-49DA-ACD4-0FDE2561FB30}" type="presParOf" srcId="{15B166FE-2037-431C-A104-730B72900106}" destId="{056C28E0-C376-46BA-813B-6A4EEBED14CE}" srcOrd="1" destOrd="0" presId="urn:microsoft.com/office/officeart/2005/8/layout/list1"/>
    <dgm:cxn modelId="{C307977D-8E70-47C7-BA04-847F10DC1BB5}" type="presParOf" srcId="{A18BBF53-6E10-4DE6-899B-ABCE82419D5F}" destId="{FCEB6BF9-95D4-46C9-AE14-AE277406D2C6}" srcOrd="13" destOrd="0" presId="urn:microsoft.com/office/officeart/2005/8/layout/list1"/>
    <dgm:cxn modelId="{ED9C11DE-4373-4CB5-8326-A2C83D52105C}" type="presParOf" srcId="{A18BBF53-6E10-4DE6-899B-ABCE82419D5F}" destId="{368ECC31-868B-4D2F-8F94-6E807C65BAD5}" srcOrd="14" destOrd="0" presId="urn:microsoft.com/office/officeart/2005/8/layout/list1"/>
    <dgm:cxn modelId="{1189AB0F-A75F-4BC3-BF95-2ABEBA0CCA7C}" type="presParOf" srcId="{A18BBF53-6E10-4DE6-899B-ABCE82419D5F}" destId="{0DB9C17E-57D1-445E-90C2-69EE83439041}" srcOrd="15" destOrd="0" presId="urn:microsoft.com/office/officeart/2005/8/layout/list1"/>
    <dgm:cxn modelId="{8CA5AD0A-8467-45BB-BD05-8B89D31BD49C}" type="presParOf" srcId="{A18BBF53-6E10-4DE6-899B-ABCE82419D5F}" destId="{BBBD6A29-D1A0-4D6B-B925-414DC92FEC0C}" srcOrd="16" destOrd="0" presId="urn:microsoft.com/office/officeart/2005/8/layout/list1"/>
    <dgm:cxn modelId="{EB8B8136-AD7E-499D-8D28-AED7402D2320}" type="presParOf" srcId="{BBBD6A29-D1A0-4D6B-B925-414DC92FEC0C}" destId="{A32BE52A-1811-410E-9825-A5C3B7EB7A09}" srcOrd="0" destOrd="0" presId="urn:microsoft.com/office/officeart/2005/8/layout/list1"/>
    <dgm:cxn modelId="{4F22D81F-0ED7-4A99-A2F8-E8ADC029DCDF}" type="presParOf" srcId="{BBBD6A29-D1A0-4D6B-B925-414DC92FEC0C}" destId="{66FE0EFF-419F-480F-A3AD-2E5F2C8896B4}" srcOrd="1" destOrd="0" presId="urn:microsoft.com/office/officeart/2005/8/layout/list1"/>
    <dgm:cxn modelId="{EEEB2034-FA26-444B-8AF1-58B9434A9088}" type="presParOf" srcId="{A18BBF53-6E10-4DE6-899B-ABCE82419D5F}" destId="{950966B9-2360-44FE-ADC4-357CBAF16B8A}" srcOrd="17" destOrd="0" presId="urn:microsoft.com/office/officeart/2005/8/layout/list1"/>
    <dgm:cxn modelId="{482328B7-35A1-4B7D-903D-03239FF6F4D3}" type="presParOf" srcId="{A18BBF53-6E10-4DE6-899B-ABCE82419D5F}" destId="{96014FF4-7CA0-4045-9C4C-C96BC698EA71}"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74DF4F2-4A83-4D83-A134-5E8BC6904D09}"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n-GB"/>
        </a:p>
      </dgm:t>
    </dgm:pt>
    <dgm:pt modelId="{9A21A034-9522-4699-8113-4D250DB55F9C}">
      <dgm:prSet phldrT="[Text]"/>
      <dgm:spPr/>
      <dgm:t>
        <a:bodyPr/>
        <a:lstStyle/>
        <a:p>
          <a:r>
            <a:rPr lang="en-GB" dirty="0">
              <a:effectLst/>
              <a:latin typeface="Calibri" panose="020F0502020204030204" pitchFamily="34" charset="0"/>
              <a:ea typeface="Calibri" panose="020F0502020204030204" pitchFamily="34" charset="0"/>
            </a:rPr>
            <a:t>How do you work with other agencies to build a full picture of what is happening in a child’s life? </a:t>
          </a:r>
          <a:endParaRPr lang="en-GB" dirty="0"/>
        </a:p>
      </dgm:t>
    </dgm:pt>
    <dgm:pt modelId="{3B9AD2A5-E7D9-4F62-A093-D6B238FCB490}" type="parTrans" cxnId="{13B56065-28D2-4195-BD3E-BF5117865249}">
      <dgm:prSet/>
      <dgm:spPr/>
      <dgm:t>
        <a:bodyPr/>
        <a:lstStyle/>
        <a:p>
          <a:endParaRPr lang="en-GB"/>
        </a:p>
      </dgm:t>
    </dgm:pt>
    <dgm:pt modelId="{46A57CE2-1C51-4DB6-AF08-C003AC73AE42}" type="sibTrans" cxnId="{13B56065-28D2-4195-BD3E-BF5117865249}">
      <dgm:prSet/>
      <dgm:spPr/>
      <dgm:t>
        <a:bodyPr/>
        <a:lstStyle/>
        <a:p>
          <a:endParaRPr lang="en-GB"/>
        </a:p>
      </dgm:t>
    </dgm:pt>
    <dgm:pt modelId="{C4055FF9-F17B-4C02-944B-93AD853F05B9}">
      <dgm:prSet/>
      <dgm:spPr/>
      <dgm:t>
        <a:bodyPr/>
        <a:lstStyle/>
        <a:p>
          <a:r>
            <a:rPr lang="en-GB">
              <a:effectLst/>
              <a:latin typeface="Calibri" panose="020F0502020204030204" pitchFamily="34" charset="0"/>
              <a:ea typeface="Calibri" panose="020F0502020204030204" pitchFamily="34" charset="0"/>
            </a:rPr>
            <a:t>What behavioural biases, e.g. confirmation bias, might impact upon your information sharing and seeking practice? </a:t>
          </a:r>
          <a:endParaRPr lang="en-GB" dirty="0">
            <a:effectLst/>
            <a:latin typeface="Calibri" panose="020F0502020204030204" pitchFamily="34" charset="0"/>
            <a:ea typeface="Calibri" panose="020F0502020204030204" pitchFamily="34" charset="0"/>
          </a:endParaRPr>
        </a:p>
      </dgm:t>
    </dgm:pt>
    <dgm:pt modelId="{75290936-052C-479A-B3AC-9CC1C5E13C9E}" type="parTrans" cxnId="{9A2EC36C-5926-43BF-9713-C0522B33E0DB}">
      <dgm:prSet/>
      <dgm:spPr/>
      <dgm:t>
        <a:bodyPr/>
        <a:lstStyle/>
        <a:p>
          <a:endParaRPr lang="en-GB"/>
        </a:p>
      </dgm:t>
    </dgm:pt>
    <dgm:pt modelId="{6BEE2313-DD9F-44D2-8F56-9B7AAF87DE42}" type="sibTrans" cxnId="{9A2EC36C-5926-43BF-9713-C0522B33E0DB}">
      <dgm:prSet/>
      <dgm:spPr/>
      <dgm:t>
        <a:bodyPr/>
        <a:lstStyle/>
        <a:p>
          <a:endParaRPr lang="en-GB"/>
        </a:p>
      </dgm:t>
    </dgm:pt>
    <dgm:pt modelId="{9F298F7F-6AB9-41A5-B95E-5C6D973AA986}">
      <dgm:prSet/>
      <dgm:spPr/>
      <dgm:t>
        <a:bodyPr/>
        <a:lstStyle/>
        <a:p>
          <a:r>
            <a:rPr lang="en-GB">
              <a:effectLst/>
              <a:latin typeface="Calibri" panose="020F0502020204030204" pitchFamily="34" charset="0"/>
              <a:ea typeface="Calibri" panose="020F0502020204030204" pitchFamily="34" charset="0"/>
            </a:rPr>
            <a:t>Do you consistently speak to and listen to the views of family and friends who know a child well? What barriers can get in the way of you doing this? </a:t>
          </a:r>
          <a:endParaRPr lang="en-GB" dirty="0">
            <a:effectLst/>
            <a:latin typeface="Calibri" panose="020F0502020204030204" pitchFamily="34" charset="0"/>
            <a:ea typeface="Calibri" panose="020F0502020204030204" pitchFamily="34" charset="0"/>
          </a:endParaRPr>
        </a:p>
      </dgm:t>
    </dgm:pt>
    <dgm:pt modelId="{6F5C1E33-9FE9-45A6-83D8-079B25C600F3}" type="parTrans" cxnId="{A5853758-B42A-47EA-B0FC-700F649E437B}">
      <dgm:prSet/>
      <dgm:spPr/>
      <dgm:t>
        <a:bodyPr/>
        <a:lstStyle/>
        <a:p>
          <a:endParaRPr lang="en-GB"/>
        </a:p>
      </dgm:t>
    </dgm:pt>
    <dgm:pt modelId="{9F3C3BB1-532A-43F8-93B0-FC21BBD9F22A}" type="sibTrans" cxnId="{A5853758-B42A-47EA-B0FC-700F649E437B}">
      <dgm:prSet/>
      <dgm:spPr/>
      <dgm:t>
        <a:bodyPr/>
        <a:lstStyle/>
        <a:p>
          <a:endParaRPr lang="en-GB"/>
        </a:p>
      </dgm:t>
    </dgm:pt>
    <dgm:pt modelId="{617BEDDB-A47E-47CA-A76B-C34DA69FAC34}">
      <dgm:prSet/>
      <dgm:spPr/>
      <dgm:t>
        <a:bodyPr/>
        <a:lstStyle/>
        <a:p>
          <a:r>
            <a:rPr lang="en-GB">
              <a:effectLst/>
              <a:latin typeface="Calibri" panose="020F0502020204030204" pitchFamily="34" charset="0"/>
              <a:ea typeface="Calibri" panose="020F0502020204030204" pitchFamily="34" charset="0"/>
            </a:rPr>
            <a:t>What assumptions might you hold relating to culture, ethnicity, gender and sexuality? In what ways might this affect your practice? </a:t>
          </a:r>
          <a:endParaRPr lang="en-GB" dirty="0">
            <a:effectLst/>
            <a:latin typeface="Calibri" panose="020F0502020204030204" pitchFamily="34" charset="0"/>
            <a:ea typeface="Calibri" panose="020F0502020204030204" pitchFamily="34" charset="0"/>
          </a:endParaRPr>
        </a:p>
      </dgm:t>
    </dgm:pt>
    <dgm:pt modelId="{24298AF1-B109-4937-A995-9B1B49B22EBC}" type="parTrans" cxnId="{BF95559D-E388-4751-BFCE-C65605B346E2}">
      <dgm:prSet/>
      <dgm:spPr/>
      <dgm:t>
        <a:bodyPr/>
        <a:lstStyle/>
        <a:p>
          <a:endParaRPr lang="en-GB"/>
        </a:p>
      </dgm:t>
    </dgm:pt>
    <dgm:pt modelId="{E002C306-2D38-491A-9445-32B1487D1D5C}" type="sibTrans" cxnId="{BF95559D-E388-4751-BFCE-C65605B346E2}">
      <dgm:prSet/>
      <dgm:spPr/>
      <dgm:t>
        <a:bodyPr/>
        <a:lstStyle/>
        <a:p>
          <a:endParaRPr lang="en-GB"/>
        </a:p>
      </dgm:t>
    </dgm:pt>
    <dgm:pt modelId="{DC2C59D9-CE03-468E-AF85-2B008351C078}">
      <dgm:prSet/>
      <dgm:spPr/>
      <dgm:t>
        <a:bodyPr/>
        <a:lstStyle/>
        <a:p>
          <a:r>
            <a:rPr lang="en-GB">
              <a:effectLst/>
              <a:latin typeface="Calibri" panose="020F0502020204030204" pitchFamily="34" charset="0"/>
              <a:ea typeface="Calibri" panose="020F0502020204030204" pitchFamily="34" charset="0"/>
            </a:rPr>
            <a:t>What aspects of working with families whose engagement is reluctant and sporadic do you feel more/less confident with? What do you consider to be typical signs of parental avoidance?</a:t>
          </a:r>
          <a:endParaRPr lang="en-GB" dirty="0">
            <a:effectLst/>
            <a:latin typeface="Calibri" panose="020F0502020204030204" pitchFamily="34" charset="0"/>
            <a:ea typeface="Calibri" panose="020F0502020204030204" pitchFamily="34" charset="0"/>
          </a:endParaRPr>
        </a:p>
      </dgm:t>
    </dgm:pt>
    <dgm:pt modelId="{13B6BDF3-F0A8-4BCF-8216-A4446E16D97E}" type="parTrans" cxnId="{A6E81292-F32B-45E9-8DBE-B316BE48367F}">
      <dgm:prSet/>
      <dgm:spPr/>
      <dgm:t>
        <a:bodyPr/>
        <a:lstStyle/>
        <a:p>
          <a:endParaRPr lang="en-GB"/>
        </a:p>
      </dgm:t>
    </dgm:pt>
    <dgm:pt modelId="{FAEDE030-AA36-4A76-8FCD-EC84BE197124}" type="sibTrans" cxnId="{A6E81292-F32B-45E9-8DBE-B316BE48367F}">
      <dgm:prSet/>
      <dgm:spPr/>
      <dgm:t>
        <a:bodyPr/>
        <a:lstStyle/>
        <a:p>
          <a:endParaRPr lang="en-GB"/>
        </a:p>
      </dgm:t>
    </dgm:pt>
    <dgm:pt modelId="{5529C86A-A25E-421E-AF42-5E8D7DB47FDF}">
      <dgm:prSet/>
      <dgm:spPr/>
      <dgm:t>
        <a:bodyPr/>
        <a:lstStyle/>
        <a:p>
          <a:r>
            <a:rPr lang="en-US"/>
            <a:t>What opportunities do you have - formally or informally - to challenge decisions within your and other agencies and to consider different professionals’ perspectives?</a:t>
          </a:r>
          <a:endParaRPr lang="en-GB" dirty="0"/>
        </a:p>
      </dgm:t>
    </dgm:pt>
    <dgm:pt modelId="{4DD2AA90-389E-4D11-8E7A-289A9E43D39D}" type="parTrans" cxnId="{E222BB7C-273A-4392-A363-FFCE094D8F65}">
      <dgm:prSet/>
      <dgm:spPr/>
      <dgm:t>
        <a:bodyPr/>
        <a:lstStyle/>
        <a:p>
          <a:endParaRPr lang="en-GB"/>
        </a:p>
      </dgm:t>
    </dgm:pt>
    <dgm:pt modelId="{C1E448F2-FB3B-42EA-96A9-637B8E7050D9}" type="sibTrans" cxnId="{E222BB7C-273A-4392-A363-FFCE094D8F65}">
      <dgm:prSet/>
      <dgm:spPr/>
      <dgm:t>
        <a:bodyPr/>
        <a:lstStyle/>
        <a:p>
          <a:endParaRPr lang="en-GB"/>
        </a:p>
      </dgm:t>
    </dgm:pt>
    <dgm:pt modelId="{ACA99F41-F474-4658-8042-4B92B82B4D02}" type="pres">
      <dgm:prSet presAssocID="{074DF4F2-4A83-4D83-A134-5E8BC6904D09}" presName="linear" presStyleCnt="0">
        <dgm:presLayoutVars>
          <dgm:dir/>
          <dgm:resizeHandles val="exact"/>
        </dgm:presLayoutVars>
      </dgm:prSet>
      <dgm:spPr/>
    </dgm:pt>
    <dgm:pt modelId="{F9C47789-6957-443D-A310-FD6889806F8C}" type="pres">
      <dgm:prSet presAssocID="{9A21A034-9522-4699-8113-4D250DB55F9C}" presName="comp" presStyleCnt="0"/>
      <dgm:spPr/>
    </dgm:pt>
    <dgm:pt modelId="{DD939026-EBC9-4061-87F9-4C9400CCE78A}" type="pres">
      <dgm:prSet presAssocID="{9A21A034-9522-4699-8113-4D250DB55F9C}" presName="box" presStyleLbl="node1" presStyleIdx="0" presStyleCnt="6"/>
      <dgm:spPr/>
    </dgm:pt>
    <dgm:pt modelId="{97A3E348-6558-4B73-9AE6-E634E28F77E6}" type="pres">
      <dgm:prSet presAssocID="{9A21A034-9522-4699-8113-4D250DB55F9C}" presName="img"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38000" b="-38000"/>
          </a:stretch>
        </a:blipFill>
      </dgm:spPr>
      <dgm:extLst>
        <a:ext uri="{E40237B7-FDA0-4F09-8148-C483321AD2D9}">
          <dgm14:cNvPr xmlns:dgm14="http://schemas.microsoft.com/office/drawing/2010/diagram" id="0" name="" descr="Badge 1 with solid fill"/>
        </a:ext>
      </dgm:extLst>
    </dgm:pt>
    <dgm:pt modelId="{463CF3D5-7843-4DE9-BBA2-B29EE505FED8}" type="pres">
      <dgm:prSet presAssocID="{9A21A034-9522-4699-8113-4D250DB55F9C}" presName="text" presStyleLbl="node1" presStyleIdx="0" presStyleCnt="6">
        <dgm:presLayoutVars>
          <dgm:bulletEnabled val="1"/>
        </dgm:presLayoutVars>
      </dgm:prSet>
      <dgm:spPr/>
    </dgm:pt>
    <dgm:pt modelId="{A5800923-61B9-48E6-B14D-BC3CC8A52076}" type="pres">
      <dgm:prSet presAssocID="{46A57CE2-1C51-4DB6-AF08-C003AC73AE42}" presName="spacer" presStyleCnt="0"/>
      <dgm:spPr/>
    </dgm:pt>
    <dgm:pt modelId="{F97B6E24-DDAA-412A-9012-682B5EB19A33}" type="pres">
      <dgm:prSet presAssocID="{C4055FF9-F17B-4C02-944B-93AD853F05B9}" presName="comp" presStyleCnt="0"/>
      <dgm:spPr/>
    </dgm:pt>
    <dgm:pt modelId="{F2671BF7-D7B7-459F-B560-6E1799B0EA41}" type="pres">
      <dgm:prSet presAssocID="{C4055FF9-F17B-4C02-944B-93AD853F05B9}" presName="box" presStyleLbl="node1" presStyleIdx="1" presStyleCnt="6"/>
      <dgm:spPr/>
    </dgm:pt>
    <dgm:pt modelId="{4E725662-B5A3-45D1-8C93-FF3878327DAB}" type="pres">
      <dgm:prSet presAssocID="{C4055FF9-F17B-4C02-944B-93AD853F05B9}" presName="img"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8000" b="-38000"/>
          </a:stretch>
        </a:blipFill>
      </dgm:spPr>
      <dgm:extLst>
        <a:ext uri="{E40237B7-FDA0-4F09-8148-C483321AD2D9}">
          <dgm14:cNvPr xmlns:dgm14="http://schemas.microsoft.com/office/drawing/2010/diagram" id="0" name="" descr="Badge with solid fill"/>
        </a:ext>
      </dgm:extLst>
    </dgm:pt>
    <dgm:pt modelId="{DD2E9509-5EEB-4966-8ADC-11280E886FC8}" type="pres">
      <dgm:prSet presAssocID="{C4055FF9-F17B-4C02-944B-93AD853F05B9}" presName="text" presStyleLbl="node1" presStyleIdx="1" presStyleCnt="6">
        <dgm:presLayoutVars>
          <dgm:bulletEnabled val="1"/>
        </dgm:presLayoutVars>
      </dgm:prSet>
      <dgm:spPr/>
    </dgm:pt>
    <dgm:pt modelId="{20A413AB-95A9-4B4C-9694-96544A00E43A}" type="pres">
      <dgm:prSet presAssocID="{6BEE2313-DD9F-44D2-8F56-9B7AAF87DE42}" presName="spacer" presStyleCnt="0"/>
      <dgm:spPr/>
    </dgm:pt>
    <dgm:pt modelId="{7B7E169D-08B7-41F2-97AD-8B441B35EEBA}" type="pres">
      <dgm:prSet presAssocID="{9F298F7F-6AB9-41A5-B95E-5C6D973AA986}" presName="comp" presStyleCnt="0"/>
      <dgm:spPr/>
    </dgm:pt>
    <dgm:pt modelId="{C6EDD0E0-536C-4FDC-B83D-E4B8F57CCAC1}" type="pres">
      <dgm:prSet presAssocID="{9F298F7F-6AB9-41A5-B95E-5C6D973AA986}" presName="box" presStyleLbl="node1" presStyleIdx="2" presStyleCnt="6"/>
      <dgm:spPr/>
    </dgm:pt>
    <dgm:pt modelId="{83FEF734-9D2C-4359-8BDA-C077DBA320C3}" type="pres">
      <dgm:prSet presAssocID="{9F298F7F-6AB9-41A5-B95E-5C6D973AA986}" presName="img"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38000" b="-38000"/>
          </a:stretch>
        </a:blipFill>
      </dgm:spPr>
      <dgm:extLst>
        <a:ext uri="{E40237B7-FDA0-4F09-8148-C483321AD2D9}">
          <dgm14:cNvPr xmlns:dgm14="http://schemas.microsoft.com/office/drawing/2010/diagram" id="0" name="" descr="Badge 3 with solid fill"/>
        </a:ext>
      </dgm:extLst>
    </dgm:pt>
    <dgm:pt modelId="{B51875A5-C36D-44A6-9379-3CBD05CE64C2}" type="pres">
      <dgm:prSet presAssocID="{9F298F7F-6AB9-41A5-B95E-5C6D973AA986}" presName="text" presStyleLbl="node1" presStyleIdx="2" presStyleCnt="6">
        <dgm:presLayoutVars>
          <dgm:bulletEnabled val="1"/>
        </dgm:presLayoutVars>
      </dgm:prSet>
      <dgm:spPr/>
    </dgm:pt>
    <dgm:pt modelId="{57BD7F81-91C0-43C5-823A-7BB218477E4B}" type="pres">
      <dgm:prSet presAssocID="{9F3C3BB1-532A-43F8-93B0-FC21BBD9F22A}" presName="spacer" presStyleCnt="0"/>
      <dgm:spPr/>
    </dgm:pt>
    <dgm:pt modelId="{69D0532D-9022-4F1B-9A70-F12425743F83}" type="pres">
      <dgm:prSet presAssocID="{617BEDDB-A47E-47CA-A76B-C34DA69FAC34}" presName="comp" presStyleCnt="0"/>
      <dgm:spPr/>
    </dgm:pt>
    <dgm:pt modelId="{FE07D369-2563-4C69-A19B-06469FE07EC4}" type="pres">
      <dgm:prSet presAssocID="{617BEDDB-A47E-47CA-A76B-C34DA69FAC34}" presName="box" presStyleLbl="node1" presStyleIdx="3" presStyleCnt="6"/>
      <dgm:spPr/>
    </dgm:pt>
    <dgm:pt modelId="{72C844D6-FB46-4606-80E8-3969EDBFB556}" type="pres">
      <dgm:prSet presAssocID="{617BEDDB-A47E-47CA-A76B-C34DA69FAC34}" presName="img"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38000" b="-38000"/>
          </a:stretch>
        </a:blipFill>
      </dgm:spPr>
      <dgm:extLst>
        <a:ext uri="{E40237B7-FDA0-4F09-8148-C483321AD2D9}">
          <dgm14:cNvPr xmlns:dgm14="http://schemas.microsoft.com/office/drawing/2010/diagram" id="0" name="" descr="Badge 4 with solid fill"/>
        </a:ext>
      </dgm:extLst>
    </dgm:pt>
    <dgm:pt modelId="{EAA104AB-F4CE-4B16-9AC6-53196A3E183E}" type="pres">
      <dgm:prSet presAssocID="{617BEDDB-A47E-47CA-A76B-C34DA69FAC34}" presName="text" presStyleLbl="node1" presStyleIdx="3" presStyleCnt="6">
        <dgm:presLayoutVars>
          <dgm:bulletEnabled val="1"/>
        </dgm:presLayoutVars>
      </dgm:prSet>
      <dgm:spPr/>
    </dgm:pt>
    <dgm:pt modelId="{83A3517E-F801-4479-8B8C-317543C0AFD4}" type="pres">
      <dgm:prSet presAssocID="{E002C306-2D38-491A-9445-32B1487D1D5C}" presName="spacer" presStyleCnt="0"/>
      <dgm:spPr/>
    </dgm:pt>
    <dgm:pt modelId="{986B442F-27C8-4F92-8908-8B23FC40EEC5}" type="pres">
      <dgm:prSet presAssocID="{DC2C59D9-CE03-468E-AF85-2B008351C078}" presName="comp" presStyleCnt="0"/>
      <dgm:spPr/>
    </dgm:pt>
    <dgm:pt modelId="{0C9A9E8A-B12A-43C3-BFE1-7313C162A703}" type="pres">
      <dgm:prSet presAssocID="{DC2C59D9-CE03-468E-AF85-2B008351C078}" presName="box" presStyleLbl="node1" presStyleIdx="4" presStyleCnt="6"/>
      <dgm:spPr/>
    </dgm:pt>
    <dgm:pt modelId="{18CDD86B-28CE-47D6-AD2E-9EA09110890A}" type="pres">
      <dgm:prSet presAssocID="{DC2C59D9-CE03-468E-AF85-2B008351C078}" presName="img"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38000" b="-38000"/>
          </a:stretch>
        </a:blipFill>
      </dgm:spPr>
      <dgm:extLst>
        <a:ext uri="{E40237B7-FDA0-4F09-8148-C483321AD2D9}">
          <dgm14:cNvPr xmlns:dgm14="http://schemas.microsoft.com/office/drawing/2010/diagram" id="0" name="" descr="Badge 5 with solid fill"/>
        </a:ext>
      </dgm:extLst>
    </dgm:pt>
    <dgm:pt modelId="{EB922437-7709-4910-833E-FFEC15751A94}" type="pres">
      <dgm:prSet presAssocID="{DC2C59D9-CE03-468E-AF85-2B008351C078}" presName="text" presStyleLbl="node1" presStyleIdx="4" presStyleCnt="6">
        <dgm:presLayoutVars>
          <dgm:bulletEnabled val="1"/>
        </dgm:presLayoutVars>
      </dgm:prSet>
      <dgm:spPr/>
    </dgm:pt>
    <dgm:pt modelId="{1B8E9813-345E-4EEB-B9D1-55500B9DDDA9}" type="pres">
      <dgm:prSet presAssocID="{FAEDE030-AA36-4A76-8FCD-EC84BE197124}" presName="spacer" presStyleCnt="0"/>
      <dgm:spPr/>
    </dgm:pt>
    <dgm:pt modelId="{4DFBAE5E-AD04-4F90-9159-F295FB78E2F7}" type="pres">
      <dgm:prSet presAssocID="{5529C86A-A25E-421E-AF42-5E8D7DB47FDF}" presName="comp" presStyleCnt="0"/>
      <dgm:spPr/>
    </dgm:pt>
    <dgm:pt modelId="{61807321-BC83-4171-9F41-578D5D64F466}" type="pres">
      <dgm:prSet presAssocID="{5529C86A-A25E-421E-AF42-5E8D7DB47FDF}" presName="box" presStyleLbl="node1" presStyleIdx="5" presStyleCnt="6"/>
      <dgm:spPr/>
    </dgm:pt>
    <dgm:pt modelId="{206F909C-58A2-42A6-8A6F-0346C1D1B0C3}" type="pres">
      <dgm:prSet presAssocID="{5529C86A-A25E-421E-AF42-5E8D7DB47FDF}" presName="img"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t="-38000" b="-38000"/>
          </a:stretch>
        </a:blipFill>
      </dgm:spPr>
      <dgm:extLst>
        <a:ext uri="{E40237B7-FDA0-4F09-8148-C483321AD2D9}">
          <dgm14:cNvPr xmlns:dgm14="http://schemas.microsoft.com/office/drawing/2010/diagram" id="0" name="" descr="Badge 6 with solid fill"/>
        </a:ext>
      </dgm:extLst>
    </dgm:pt>
    <dgm:pt modelId="{FFEAF310-E13D-4D8B-98F7-4B46940D3B7A}" type="pres">
      <dgm:prSet presAssocID="{5529C86A-A25E-421E-AF42-5E8D7DB47FDF}" presName="text" presStyleLbl="node1" presStyleIdx="5" presStyleCnt="6">
        <dgm:presLayoutVars>
          <dgm:bulletEnabled val="1"/>
        </dgm:presLayoutVars>
      </dgm:prSet>
      <dgm:spPr/>
    </dgm:pt>
  </dgm:ptLst>
  <dgm:cxnLst>
    <dgm:cxn modelId="{EBE92A3C-55D9-464A-9448-51E4B90F5797}" type="presOf" srcId="{9A21A034-9522-4699-8113-4D250DB55F9C}" destId="{463CF3D5-7843-4DE9-BBA2-B29EE505FED8}" srcOrd="1" destOrd="0" presId="urn:microsoft.com/office/officeart/2005/8/layout/vList4"/>
    <dgm:cxn modelId="{6058FD5C-EE70-4740-A852-F25D3E772FA8}" type="presOf" srcId="{9A21A034-9522-4699-8113-4D250DB55F9C}" destId="{DD939026-EBC9-4061-87F9-4C9400CCE78A}" srcOrd="0" destOrd="0" presId="urn:microsoft.com/office/officeart/2005/8/layout/vList4"/>
    <dgm:cxn modelId="{13B56065-28D2-4195-BD3E-BF5117865249}" srcId="{074DF4F2-4A83-4D83-A134-5E8BC6904D09}" destId="{9A21A034-9522-4699-8113-4D250DB55F9C}" srcOrd="0" destOrd="0" parTransId="{3B9AD2A5-E7D9-4F62-A093-D6B238FCB490}" sibTransId="{46A57CE2-1C51-4DB6-AF08-C003AC73AE42}"/>
    <dgm:cxn modelId="{9A2EC36C-5926-43BF-9713-C0522B33E0DB}" srcId="{074DF4F2-4A83-4D83-A134-5E8BC6904D09}" destId="{C4055FF9-F17B-4C02-944B-93AD853F05B9}" srcOrd="1" destOrd="0" parTransId="{75290936-052C-479A-B3AC-9CC1C5E13C9E}" sibTransId="{6BEE2313-DD9F-44D2-8F56-9B7AAF87DE42}"/>
    <dgm:cxn modelId="{28398E51-AD37-48F9-85CF-B9283D918F83}" type="presOf" srcId="{DC2C59D9-CE03-468E-AF85-2B008351C078}" destId="{0C9A9E8A-B12A-43C3-BFE1-7313C162A703}" srcOrd="0" destOrd="0" presId="urn:microsoft.com/office/officeart/2005/8/layout/vList4"/>
    <dgm:cxn modelId="{A5853758-B42A-47EA-B0FC-700F649E437B}" srcId="{074DF4F2-4A83-4D83-A134-5E8BC6904D09}" destId="{9F298F7F-6AB9-41A5-B95E-5C6D973AA986}" srcOrd="2" destOrd="0" parTransId="{6F5C1E33-9FE9-45A6-83D8-079B25C600F3}" sibTransId="{9F3C3BB1-532A-43F8-93B0-FC21BBD9F22A}"/>
    <dgm:cxn modelId="{E222BB7C-273A-4392-A363-FFCE094D8F65}" srcId="{074DF4F2-4A83-4D83-A134-5E8BC6904D09}" destId="{5529C86A-A25E-421E-AF42-5E8D7DB47FDF}" srcOrd="5" destOrd="0" parTransId="{4DD2AA90-389E-4D11-8E7A-289A9E43D39D}" sibTransId="{C1E448F2-FB3B-42EA-96A9-637B8E7050D9}"/>
    <dgm:cxn modelId="{B5A1757E-F865-43A4-8F73-68775C8AD41A}" type="presOf" srcId="{5529C86A-A25E-421E-AF42-5E8D7DB47FDF}" destId="{FFEAF310-E13D-4D8B-98F7-4B46940D3B7A}" srcOrd="1" destOrd="0" presId="urn:microsoft.com/office/officeart/2005/8/layout/vList4"/>
    <dgm:cxn modelId="{A6E81292-F32B-45E9-8DBE-B316BE48367F}" srcId="{074DF4F2-4A83-4D83-A134-5E8BC6904D09}" destId="{DC2C59D9-CE03-468E-AF85-2B008351C078}" srcOrd="4" destOrd="0" parTransId="{13B6BDF3-F0A8-4BCF-8216-A4446E16D97E}" sibTransId="{FAEDE030-AA36-4A76-8FCD-EC84BE197124}"/>
    <dgm:cxn modelId="{BF95559D-E388-4751-BFCE-C65605B346E2}" srcId="{074DF4F2-4A83-4D83-A134-5E8BC6904D09}" destId="{617BEDDB-A47E-47CA-A76B-C34DA69FAC34}" srcOrd="3" destOrd="0" parTransId="{24298AF1-B109-4937-A995-9B1B49B22EBC}" sibTransId="{E002C306-2D38-491A-9445-32B1487D1D5C}"/>
    <dgm:cxn modelId="{47DE4FA3-FC0C-4410-88AE-FA55DA7A5FC7}" type="presOf" srcId="{9F298F7F-6AB9-41A5-B95E-5C6D973AA986}" destId="{B51875A5-C36D-44A6-9379-3CBD05CE64C2}" srcOrd="1" destOrd="0" presId="urn:microsoft.com/office/officeart/2005/8/layout/vList4"/>
    <dgm:cxn modelId="{2893B9A6-D900-4769-826E-415C2F2D7228}" type="presOf" srcId="{074DF4F2-4A83-4D83-A134-5E8BC6904D09}" destId="{ACA99F41-F474-4658-8042-4B92B82B4D02}" srcOrd="0" destOrd="0" presId="urn:microsoft.com/office/officeart/2005/8/layout/vList4"/>
    <dgm:cxn modelId="{2485CDAF-6B43-4D55-B426-A55BD60CC2A6}" type="presOf" srcId="{C4055FF9-F17B-4C02-944B-93AD853F05B9}" destId="{F2671BF7-D7B7-459F-B560-6E1799B0EA41}" srcOrd="0" destOrd="0" presId="urn:microsoft.com/office/officeart/2005/8/layout/vList4"/>
    <dgm:cxn modelId="{5B46C7B2-CA31-4114-9D6D-0761FCC57204}" type="presOf" srcId="{617BEDDB-A47E-47CA-A76B-C34DA69FAC34}" destId="{FE07D369-2563-4C69-A19B-06469FE07EC4}" srcOrd="0" destOrd="0" presId="urn:microsoft.com/office/officeart/2005/8/layout/vList4"/>
    <dgm:cxn modelId="{B47ADCB2-B6FF-4218-ADFC-7C53519901DE}" type="presOf" srcId="{5529C86A-A25E-421E-AF42-5E8D7DB47FDF}" destId="{61807321-BC83-4171-9F41-578D5D64F466}" srcOrd="0" destOrd="0" presId="urn:microsoft.com/office/officeart/2005/8/layout/vList4"/>
    <dgm:cxn modelId="{F90922B6-11C9-44DF-9024-6DEF5FEE7C41}" type="presOf" srcId="{DC2C59D9-CE03-468E-AF85-2B008351C078}" destId="{EB922437-7709-4910-833E-FFEC15751A94}" srcOrd="1" destOrd="0" presId="urn:microsoft.com/office/officeart/2005/8/layout/vList4"/>
    <dgm:cxn modelId="{E555ACDD-4D3D-4B0F-852D-CF85674869FA}" type="presOf" srcId="{9F298F7F-6AB9-41A5-B95E-5C6D973AA986}" destId="{C6EDD0E0-536C-4FDC-B83D-E4B8F57CCAC1}" srcOrd="0" destOrd="0" presId="urn:microsoft.com/office/officeart/2005/8/layout/vList4"/>
    <dgm:cxn modelId="{A28D39E7-22D7-4C7D-AE07-DB4CE924E480}" type="presOf" srcId="{C4055FF9-F17B-4C02-944B-93AD853F05B9}" destId="{DD2E9509-5EEB-4966-8ADC-11280E886FC8}" srcOrd="1" destOrd="0" presId="urn:microsoft.com/office/officeart/2005/8/layout/vList4"/>
    <dgm:cxn modelId="{F67D62EA-92DD-41B2-9C91-B5042956D2E1}" type="presOf" srcId="{617BEDDB-A47E-47CA-A76B-C34DA69FAC34}" destId="{EAA104AB-F4CE-4B16-9AC6-53196A3E183E}" srcOrd="1" destOrd="0" presId="urn:microsoft.com/office/officeart/2005/8/layout/vList4"/>
    <dgm:cxn modelId="{C806F64C-8350-4691-B264-64B7720632D1}" type="presParOf" srcId="{ACA99F41-F474-4658-8042-4B92B82B4D02}" destId="{F9C47789-6957-443D-A310-FD6889806F8C}" srcOrd="0" destOrd="0" presId="urn:microsoft.com/office/officeart/2005/8/layout/vList4"/>
    <dgm:cxn modelId="{67C1D2E5-FE82-4E51-8B9C-BA7A0FF3C191}" type="presParOf" srcId="{F9C47789-6957-443D-A310-FD6889806F8C}" destId="{DD939026-EBC9-4061-87F9-4C9400CCE78A}" srcOrd="0" destOrd="0" presId="urn:microsoft.com/office/officeart/2005/8/layout/vList4"/>
    <dgm:cxn modelId="{FF3140B8-8A9B-448F-9488-5EE5FDAF48F9}" type="presParOf" srcId="{F9C47789-6957-443D-A310-FD6889806F8C}" destId="{97A3E348-6558-4B73-9AE6-E634E28F77E6}" srcOrd="1" destOrd="0" presId="urn:microsoft.com/office/officeart/2005/8/layout/vList4"/>
    <dgm:cxn modelId="{416A902F-07ED-4B2B-AB73-39BC064504CA}" type="presParOf" srcId="{F9C47789-6957-443D-A310-FD6889806F8C}" destId="{463CF3D5-7843-4DE9-BBA2-B29EE505FED8}" srcOrd="2" destOrd="0" presId="urn:microsoft.com/office/officeart/2005/8/layout/vList4"/>
    <dgm:cxn modelId="{81D7CE3D-028F-41FE-9DA7-93697E296F56}" type="presParOf" srcId="{ACA99F41-F474-4658-8042-4B92B82B4D02}" destId="{A5800923-61B9-48E6-B14D-BC3CC8A52076}" srcOrd="1" destOrd="0" presId="urn:microsoft.com/office/officeart/2005/8/layout/vList4"/>
    <dgm:cxn modelId="{B2ECA8A3-65F2-42D2-9D84-B22B6EB8EDF5}" type="presParOf" srcId="{ACA99F41-F474-4658-8042-4B92B82B4D02}" destId="{F97B6E24-DDAA-412A-9012-682B5EB19A33}" srcOrd="2" destOrd="0" presId="urn:microsoft.com/office/officeart/2005/8/layout/vList4"/>
    <dgm:cxn modelId="{4449AC1C-4C7C-4235-B13A-F884A3756349}" type="presParOf" srcId="{F97B6E24-DDAA-412A-9012-682B5EB19A33}" destId="{F2671BF7-D7B7-459F-B560-6E1799B0EA41}" srcOrd="0" destOrd="0" presId="urn:microsoft.com/office/officeart/2005/8/layout/vList4"/>
    <dgm:cxn modelId="{4E238FE0-E6C8-491D-9537-DD04585591E6}" type="presParOf" srcId="{F97B6E24-DDAA-412A-9012-682B5EB19A33}" destId="{4E725662-B5A3-45D1-8C93-FF3878327DAB}" srcOrd="1" destOrd="0" presId="urn:microsoft.com/office/officeart/2005/8/layout/vList4"/>
    <dgm:cxn modelId="{67169F28-2BCB-45AB-B60D-AA1B74EA4B82}" type="presParOf" srcId="{F97B6E24-DDAA-412A-9012-682B5EB19A33}" destId="{DD2E9509-5EEB-4966-8ADC-11280E886FC8}" srcOrd="2" destOrd="0" presId="urn:microsoft.com/office/officeart/2005/8/layout/vList4"/>
    <dgm:cxn modelId="{87C844E4-562C-4DCF-A014-88DA7775A28E}" type="presParOf" srcId="{ACA99F41-F474-4658-8042-4B92B82B4D02}" destId="{20A413AB-95A9-4B4C-9694-96544A00E43A}" srcOrd="3" destOrd="0" presId="urn:microsoft.com/office/officeart/2005/8/layout/vList4"/>
    <dgm:cxn modelId="{3A05EB89-CD50-4B24-928A-B5BF7A5181E8}" type="presParOf" srcId="{ACA99F41-F474-4658-8042-4B92B82B4D02}" destId="{7B7E169D-08B7-41F2-97AD-8B441B35EEBA}" srcOrd="4" destOrd="0" presId="urn:microsoft.com/office/officeart/2005/8/layout/vList4"/>
    <dgm:cxn modelId="{B875AE18-F884-4B07-925F-79F3029637EB}" type="presParOf" srcId="{7B7E169D-08B7-41F2-97AD-8B441B35EEBA}" destId="{C6EDD0E0-536C-4FDC-B83D-E4B8F57CCAC1}" srcOrd="0" destOrd="0" presId="urn:microsoft.com/office/officeart/2005/8/layout/vList4"/>
    <dgm:cxn modelId="{589E266D-D96E-4260-972B-B401D80CC957}" type="presParOf" srcId="{7B7E169D-08B7-41F2-97AD-8B441B35EEBA}" destId="{83FEF734-9D2C-4359-8BDA-C077DBA320C3}" srcOrd="1" destOrd="0" presId="urn:microsoft.com/office/officeart/2005/8/layout/vList4"/>
    <dgm:cxn modelId="{6D1CB161-4EC6-459F-A6EB-719DDA01BC47}" type="presParOf" srcId="{7B7E169D-08B7-41F2-97AD-8B441B35EEBA}" destId="{B51875A5-C36D-44A6-9379-3CBD05CE64C2}" srcOrd="2" destOrd="0" presId="urn:microsoft.com/office/officeart/2005/8/layout/vList4"/>
    <dgm:cxn modelId="{7634D89B-4A5E-473F-B560-511BEE6D6F66}" type="presParOf" srcId="{ACA99F41-F474-4658-8042-4B92B82B4D02}" destId="{57BD7F81-91C0-43C5-823A-7BB218477E4B}" srcOrd="5" destOrd="0" presId="urn:microsoft.com/office/officeart/2005/8/layout/vList4"/>
    <dgm:cxn modelId="{C1FFFBD8-7DE1-4DDD-B9AD-211359FD4189}" type="presParOf" srcId="{ACA99F41-F474-4658-8042-4B92B82B4D02}" destId="{69D0532D-9022-4F1B-9A70-F12425743F83}" srcOrd="6" destOrd="0" presId="urn:microsoft.com/office/officeart/2005/8/layout/vList4"/>
    <dgm:cxn modelId="{FA53D897-902F-4AF1-A937-5B0E2E72F988}" type="presParOf" srcId="{69D0532D-9022-4F1B-9A70-F12425743F83}" destId="{FE07D369-2563-4C69-A19B-06469FE07EC4}" srcOrd="0" destOrd="0" presId="urn:microsoft.com/office/officeart/2005/8/layout/vList4"/>
    <dgm:cxn modelId="{40C08448-73EE-41CA-BA18-D00268CD6B70}" type="presParOf" srcId="{69D0532D-9022-4F1B-9A70-F12425743F83}" destId="{72C844D6-FB46-4606-80E8-3969EDBFB556}" srcOrd="1" destOrd="0" presId="urn:microsoft.com/office/officeart/2005/8/layout/vList4"/>
    <dgm:cxn modelId="{9F78D42E-3BE2-45FC-AAEF-29B138C25EAF}" type="presParOf" srcId="{69D0532D-9022-4F1B-9A70-F12425743F83}" destId="{EAA104AB-F4CE-4B16-9AC6-53196A3E183E}" srcOrd="2" destOrd="0" presId="urn:microsoft.com/office/officeart/2005/8/layout/vList4"/>
    <dgm:cxn modelId="{5914603F-46CE-4BDD-9BD2-D721033A6D71}" type="presParOf" srcId="{ACA99F41-F474-4658-8042-4B92B82B4D02}" destId="{83A3517E-F801-4479-8B8C-317543C0AFD4}" srcOrd="7" destOrd="0" presId="urn:microsoft.com/office/officeart/2005/8/layout/vList4"/>
    <dgm:cxn modelId="{A8F02B82-B0AB-4189-BFA3-A5375A813481}" type="presParOf" srcId="{ACA99F41-F474-4658-8042-4B92B82B4D02}" destId="{986B442F-27C8-4F92-8908-8B23FC40EEC5}" srcOrd="8" destOrd="0" presId="urn:microsoft.com/office/officeart/2005/8/layout/vList4"/>
    <dgm:cxn modelId="{29871D12-9C01-48AC-B42E-0A794B25636C}" type="presParOf" srcId="{986B442F-27C8-4F92-8908-8B23FC40EEC5}" destId="{0C9A9E8A-B12A-43C3-BFE1-7313C162A703}" srcOrd="0" destOrd="0" presId="urn:microsoft.com/office/officeart/2005/8/layout/vList4"/>
    <dgm:cxn modelId="{D23CBF48-0DDD-428C-8964-C7EFAF1E543E}" type="presParOf" srcId="{986B442F-27C8-4F92-8908-8B23FC40EEC5}" destId="{18CDD86B-28CE-47D6-AD2E-9EA09110890A}" srcOrd="1" destOrd="0" presId="urn:microsoft.com/office/officeart/2005/8/layout/vList4"/>
    <dgm:cxn modelId="{441D49B4-64A3-4FF3-A82B-DD19A4F51690}" type="presParOf" srcId="{986B442F-27C8-4F92-8908-8B23FC40EEC5}" destId="{EB922437-7709-4910-833E-FFEC15751A94}" srcOrd="2" destOrd="0" presId="urn:microsoft.com/office/officeart/2005/8/layout/vList4"/>
    <dgm:cxn modelId="{ED181CF1-0F66-494B-B50A-166CAECF9CA2}" type="presParOf" srcId="{ACA99F41-F474-4658-8042-4B92B82B4D02}" destId="{1B8E9813-345E-4EEB-B9D1-55500B9DDDA9}" srcOrd="9" destOrd="0" presId="urn:microsoft.com/office/officeart/2005/8/layout/vList4"/>
    <dgm:cxn modelId="{77B0B247-AF19-46C3-83E4-E12E3E99C6AF}" type="presParOf" srcId="{ACA99F41-F474-4658-8042-4B92B82B4D02}" destId="{4DFBAE5E-AD04-4F90-9159-F295FB78E2F7}" srcOrd="10" destOrd="0" presId="urn:microsoft.com/office/officeart/2005/8/layout/vList4"/>
    <dgm:cxn modelId="{32E36FB4-8D50-4BED-B649-3BB461E8B898}" type="presParOf" srcId="{4DFBAE5E-AD04-4F90-9159-F295FB78E2F7}" destId="{61807321-BC83-4171-9F41-578D5D64F466}" srcOrd="0" destOrd="0" presId="urn:microsoft.com/office/officeart/2005/8/layout/vList4"/>
    <dgm:cxn modelId="{EDE9CB28-4000-40DE-919E-2BB59E02F93D}" type="presParOf" srcId="{4DFBAE5E-AD04-4F90-9159-F295FB78E2F7}" destId="{206F909C-58A2-42A6-8A6F-0346C1D1B0C3}" srcOrd="1" destOrd="0" presId="urn:microsoft.com/office/officeart/2005/8/layout/vList4"/>
    <dgm:cxn modelId="{A9273BAA-D77D-4C2A-8B88-FBF021C905FE}" type="presParOf" srcId="{4DFBAE5E-AD04-4F90-9159-F295FB78E2F7}" destId="{FFEAF310-E13D-4D8B-98F7-4B46940D3B7A}"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78CFFB-63AB-4891-918A-3418E487DC0A}"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9593328B-65AB-42D5-B0C6-B349416D1612}">
      <dgm:prSet phldrT="[Text]"/>
      <dgm:spPr/>
      <dgm:t>
        <a:bodyPr/>
        <a:lstStyle/>
        <a:p>
          <a:pPr>
            <a:buFont typeface="Times New Roman" panose="02020603050405020304" pitchFamily="18" charset="0"/>
            <a:buChar char="•"/>
          </a:pPr>
          <a:r>
            <a:rPr lang="en-US" b="1"/>
            <a:t>Lack of timely and appropriate information sharing</a:t>
          </a:r>
          <a:endParaRPr lang="en-GB" dirty="0"/>
        </a:p>
      </dgm:t>
    </dgm:pt>
    <dgm:pt modelId="{03589DA2-0A0D-4A09-841F-967996BFDB67}" type="parTrans" cxnId="{3889DCD7-5A25-4764-AAF5-2C72FA8F1714}">
      <dgm:prSet/>
      <dgm:spPr/>
      <dgm:t>
        <a:bodyPr/>
        <a:lstStyle/>
        <a:p>
          <a:endParaRPr lang="en-GB"/>
        </a:p>
      </dgm:t>
    </dgm:pt>
    <dgm:pt modelId="{5AB11111-20D7-4C18-A7B5-3EFBEACF9848}" type="sibTrans" cxnId="{3889DCD7-5A25-4764-AAF5-2C72FA8F1714}">
      <dgm:prSet/>
      <dgm:spPr/>
      <dgm:t>
        <a:bodyPr/>
        <a:lstStyle/>
        <a:p>
          <a:endParaRPr lang="en-GB"/>
        </a:p>
      </dgm:t>
    </dgm:pt>
    <dgm:pt modelId="{4B95D2CB-C96A-43BE-B8F2-3FA890BFE2E3}">
      <dgm:prSet/>
      <dgm:spPr/>
      <dgm:t>
        <a:bodyPr/>
        <a:lstStyle/>
        <a:p>
          <a:pPr>
            <a:buFont typeface="Times New Roman" panose="02020603050405020304" pitchFamily="18" charset="0"/>
            <a:buChar char="•"/>
          </a:pPr>
          <a:r>
            <a:rPr lang="en-US" dirty="0"/>
            <a:t>for example, photographs of bruising to Arthur were not shared with the MASH; and limited information seeking, for example, concerns raised by Arthur and Star’s family members were not unpicked. </a:t>
          </a:r>
          <a:endParaRPr lang="en-GB" dirty="0"/>
        </a:p>
      </dgm:t>
    </dgm:pt>
    <dgm:pt modelId="{4F838D28-357A-41EA-8AB3-A3FA33D40E47}" type="parTrans" cxnId="{A4FBCDF6-B4E1-44D8-A625-53FAF9263887}">
      <dgm:prSet/>
      <dgm:spPr/>
      <dgm:t>
        <a:bodyPr/>
        <a:lstStyle/>
        <a:p>
          <a:endParaRPr lang="en-GB"/>
        </a:p>
      </dgm:t>
    </dgm:pt>
    <dgm:pt modelId="{B0AE2163-BB94-4E49-9D3C-799A908527B9}" type="sibTrans" cxnId="{A4FBCDF6-B4E1-44D8-A625-53FAF9263887}">
      <dgm:prSet/>
      <dgm:spPr/>
      <dgm:t>
        <a:bodyPr/>
        <a:lstStyle/>
        <a:p>
          <a:endParaRPr lang="en-GB"/>
        </a:p>
      </dgm:t>
    </dgm:pt>
    <dgm:pt modelId="{8445A303-FD79-4042-8174-E49BC632CA68}">
      <dgm:prSet/>
      <dgm:spPr/>
      <dgm:t>
        <a:bodyPr/>
        <a:lstStyle/>
        <a:p>
          <a:pPr>
            <a:buFont typeface="Times New Roman" panose="02020603050405020304" pitchFamily="18" charset="0"/>
            <a:buChar char="•"/>
          </a:pPr>
          <a:r>
            <a:rPr lang="en-US" b="1" dirty="0"/>
            <a:t>Evidence was not pieced together and considered in the round</a:t>
          </a:r>
          <a:endParaRPr lang="en-GB" dirty="0"/>
        </a:p>
      </dgm:t>
    </dgm:pt>
    <dgm:pt modelId="{6F4D5904-925B-4BB4-A00A-120CF7B478E4}" type="parTrans" cxnId="{E209E8EC-29D4-43EF-A725-DD2BF8484A50}">
      <dgm:prSet/>
      <dgm:spPr/>
      <dgm:t>
        <a:bodyPr/>
        <a:lstStyle/>
        <a:p>
          <a:endParaRPr lang="en-GB"/>
        </a:p>
      </dgm:t>
    </dgm:pt>
    <dgm:pt modelId="{655D69AE-6C01-47BD-ACEA-6978E53970A9}" type="sibTrans" cxnId="{E209E8EC-29D4-43EF-A725-DD2BF8484A50}">
      <dgm:prSet/>
      <dgm:spPr/>
      <dgm:t>
        <a:bodyPr/>
        <a:lstStyle/>
        <a:p>
          <a:endParaRPr lang="en-GB"/>
        </a:p>
      </dgm:t>
    </dgm:pt>
    <dgm:pt modelId="{81403F2D-E2CA-4663-8361-74B4FB8B98FB}">
      <dgm:prSet/>
      <dgm:spPr/>
      <dgm:t>
        <a:bodyPr/>
        <a:lstStyle/>
        <a:p>
          <a:pPr>
            <a:buFont typeface="Times New Roman" panose="02020603050405020304" pitchFamily="18" charset="0"/>
            <a:buChar char="•"/>
          </a:pPr>
          <a:r>
            <a:rPr lang="en-US"/>
            <a:t>e.g. for Star, each referral was treated as a different episode and the evidence was not looked at altogether. </a:t>
          </a:r>
          <a:endParaRPr lang="en-GB"/>
        </a:p>
      </dgm:t>
    </dgm:pt>
    <dgm:pt modelId="{0A7B61D0-8395-4751-8216-A2F2A213D4B7}" type="parTrans" cxnId="{72F7D54B-E839-4BA7-B169-8553B08B257B}">
      <dgm:prSet/>
      <dgm:spPr/>
      <dgm:t>
        <a:bodyPr/>
        <a:lstStyle/>
        <a:p>
          <a:endParaRPr lang="en-GB"/>
        </a:p>
      </dgm:t>
    </dgm:pt>
    <dgm:pt modelId="{2A4181AB-8FE0-414A-89CF-6B67E36BAE43}" type="sibTrans" cxnId="{72F7D54B-E839-4BA7-B169-8553B08B257B}">
      <dgm:prSet/>
      <dgm:spPr/>
      <dgm:t>
        <a:bodyPr/>
        <a:lstStyle/>
        <a:p>
          <a:endParaRPr lang="en-GB"/>
        </a:p>
      </dgm:t>
    </dgm:pt>
    <dgm:pt modelId="{302C2509-E860-4467-8ECF-9CF059B9D69A}">
      <dgm:prSet/>
      <dgm:spPr/>
      <dgm:t>
        <a:bodyPr/>
        <a:lstStyle/>
        <a:p>
          <a:pPr>
            <a:buFont typeface="Times New Roman" panose="02020603050405020304" pitchFamily="18" charset="0"/>
            <a:buChar char="•"/>
          </a:pPr>
          <a:r>
            <a:rPr lang="en-US" b="1"/>
            <a:t>Understanding what the child’s daily life is like where this might not be straightforward</a:t>
          </a:r>
          <a:endParaRPr lang="en-GB"/>
        </a:p>
      </dgm:t>
    </dgm:pt>
    <dgm:pt modelId="{F60EE917-3F8A-4756-B4AA-513A801FBB29}" type="parTrans" cxnId="{F1CFC051-75BA-45A7-AAF2-D37842230E0F}">
      <dgm:prSet/>
      <dgm:spPr/>
      <dgm:t>
        <a:bodyPr/>
        <a:lstStyle/>
        <a:p>
          <a:endParaRPr lang="en-GB"/>
        </a:p>
      </dgm:t>
    </dgm:pt>
    <dgm:pt modelId="{9F0669F8-EBD8-4E63-8080-4055A05B48A7}" type="sibTrans" cxnId="{F1CFC051-75BA-45A7-AAF2-D37842230E0F}">
      <dgm:prSet/>
      <dgm:spPr/>
      <dgm:t>
        <a:bodyPr/>
        <a:lstStyle/>
        <a:p>
          <a:endParaRPr lang="en-GB"/>
        </a:p>
      </dgm:t>
    </dgm:pt>
    <dgm:pt modelId="{4640DD63-D3B1-4DE7-9BAD-42DC6C421AF0}">
      <dgm:prSet/>
      <dgm:spPr/>
      <dgm:t>
        <a:bodyPr/>
        <a:lstStyle/>
        <a:p>
          <a:pPr>
            <a:buFont typeface="Times New Roman" panose="02020603050405020304" pitchFamily="18" charset="0"/>
            <a:buChar char="•"/>
          </a:pPr>
          <a:r>
            <a:rPr lang="en-US" dirty="0"/>
            <a:t>with both Arthur and Star there was limited direct work. Additionally, the histories of those involved in their lives, e.g. Frankie Smith and Savannah </a:t>
          </a:r>
          <a:r>
            <a:rPr lang="en-US" dirty="0" err="1"/>
            <a:t>Brockhill</a:t>
          </a:r>
          <a:r>
            <a:rPr lang="en-US" dirty="0"/>
            <a:t>, were not looked into sufficiently. </a:t>
          </a:r>
          <a:endParaRPr lang="en-GB" dirty="0"/>
        </a:p>
      </dgm:t>
    </dgm:pt>
    <dgm:pt modelId="{C6FA8BF0-0F8B-4099-974E-7AB34D9A6E82}" type="parTrans" cxnId="{43568A43-0F30-4077-B335-E02F8DFED6D1}">
      <dgm:prSet/>
      <dgm:spPr/>
      <dgm:t>
        <a:bodyPr/>
        <a:lstStyle/>
        <a:p>
          <a:endParaRPr lang="en-GB"/>
        </a:p>
      </dgm:t>
    </dgm:pt>
    <dgm:pt modelId="{E43EB77F-4CC5-404E-B61C-1E73FB137A2E}" type="sibTrans" cxnId="{43568A43-0F30-4077-B335-E02F8DFED6D1}">
      <dgm:prSet/>
      <dgm:spPr/>
      <dgm:t>
        <a:bodyPr/>
        <a:lstStyle/>
        <a:p>
          <a:endParaRPr lang="en-GB"/>
        </a:p>
      </dgm:t>
    </dgm:pt>
    <dgm:pt modelId="{D8AFC45F-4B9E-4D15-9B71-41063B8622D2}">
      <dgm:prSet/>
      <dgm:spPr/>
      <dgm:t>
        <a:bodyPr/>
        <a:lstStyle/>
        <a:p>
          <a:pPr>
            <a:buFont typeface="Times New Roman" panose="02020603050405020304" pitchFamily="18" charset="0"/>
            <a:buChar char="•"/>
          </a:pPr>
          <a:r>
            <a:rPr lang="en-US" b="1"/>
            <a:t>Listening to the views of the wider family and those who know the child well</a:t>
          </a:r>
          <a:endParaRPr lang="en-GB"/>
        </a:p>
      </dgm:t>
    </dgm:pt>
    <dgm:pt modelId="{9427C95F-8653-4A51-B18E-7FC32F5F93B2}" type="parTrans" cxnId="{D9142857-1847-4FD6-82C1-12E2BC9B8A7A}">
      <dgm:prSet/>
      <dgm:spPr/>
      <dgm:t>
        <a:bodyPr/>
        <a:lstStyle/>
        <a:p>
          <a:endParaRPr lang="en-GB"/>
        </a:p>
      </dgm:t>
    </dgm:pt>
    <dgm:pt modelId="{8911D6D3-7CB7-4084-8FC8-86EBDFD718A6}" type="sibTrans" cxnId="{D9142857-1847-4FD6-82C1-12E2BC9B8A7A}">
      <dgm:prSet/>
      <dgm:spPr/>
      <dgm:t>
        <a:bodyPr/>
        <a:lstStyle/>
        <a:p>
          <a:endParaRPr lang="en-GB"/>
        </a:p>
      </dgm:t>
    </dgm:pt>
    <dgm:pt modelId="{50DA9B36-B344-45B2-8DAA-45EED5546E33}">
      <dgm:prSet/>
      <dgm:spPr/>
      <dgm:t>
        <a:bodyPr/>
        <a:lstStyle/>
        <a:p>
          <a:pPr>
            <a:buFont typeface="Times New Roman" panose="02020603050405020304" pitchFamily="18" charset="0"/>
            <a:buChar char="•"/>
          </a:pPr>
          <a:r>
            <a:rPr lang="en-US"/>
            <a:t>in Arthur and Star’s stories a significant gap was the failure to talk to and listen to wider family members. </a:t>
          </a:r>
          <a:endParaRPr lang="en-GB"/>
        </a:p>
      </dgm:t>
    </dgm:pt>
    <dgm:pt modelId="{526887A9-82A8-4281-8A6E-980012EDCE28}" type="parTrans" cxnId="{F10D312A-A7AE-4BA2-A91A-82F6C6E23433}">
      <dgm:prSet/>
      <dgm:spPr/>
      <dgm:t>
        <a:bodyPr/>
        <a:lstStyle/>
        <a:p>
          <a:endParaRPr lang="en-GB"/>
        </a:p>
      </dgm:t>
    </dgm:pt>
    <dgm:pt modelId="{E1023A00-1B5D-4C9B-93E5-4F39E46A6C91}" type="sibTrans" cxnId="{F10D312A-A7AE-4BA2-A91A-82F6C6E23433}">
      <dgm:prSet/>
      <dgm:spPr/>
      <dgm:t>
        <a:bodyPr/>
        <a:lstStyle/>
        <a:p>
          <a:endParaRPr lang="en-GB"/>
        </a:p>
      </dgm:t>
    </dgm:pt>
    <dgm:pt modelId="{40C5B3F5-51A5-4393-99F5-E74354AF1BCF}">
      <dgm:prSet/>
      <dgm:spPr/>
      <dgm:t>
        <a:bodyPr/>
        <a:lstStyle/>
        <a:p>
          <a:pPr>
            <a:buFont typeface="Times New Roman" panose="02020603050405020304" pitchFamily="18" charset="0"/>
            <a:buChar char="•"/>
          </a:pPr>
          <a:r>
            <a:rPr lang="en-US" b="1"/>
            <a:t>Appropriate response to domestic abuse</a:t>
          </a:r>
          <a:endParaRPr lang="en-GB"/>
        </a:p>
      </dgm:t>
    </dgm:pt>
    <dgm:pt modelId="{64069BDB-AC9D-4CA2-80C3-5A02B8DE9419}" type="parTrans" cxnId="{A80458F0-706A-4403-9CCF-6AC65891CB1C}">
      <dgm:prSet/>
      <dgm:spPr/>
      <dgm:t>
        <a:bodyPr/>
        <a:lstStyle/>
        <a:p>
          <a:endParaRPr lang="en-GB"/>
        </a:p>
      </dgm:t>
    </dgm:pt>
    <dgm:pt modelId="{2EFAB446-0198-43B1-B58E-FC344E0DD603}" type="sibTrans" cxnId="{A80458F0-706A-4403-9CCF-6AC65891CB1C}">
      <dgm:prSet/>
      <dgm:spPr/>
      <dgm:t>
        <a:bodyPr/>
        <a:lstStyle/>
        <a:p>
          <a:endParaRPr lang="en-GB"/>
        </a:p>
      </dgm:t>
    </dgm:pt>
    <dgm:pt modelId="{9A6C2565-D66D-4083-8C6A-95E5558B8BC3}">
      <dgm:prSet/>
      <dgm:spPr/>
      <dgm:t>
        <a:bodyPr/>
        <a:lstStyle/>
        <a:p>
          <a:pPr>
            <a:buFont typeface="Times New Roman" panose="02020603050405020304" pitchFamily="18" charset="0"/>
            <a:buChar char="•"/>
          </a:pPr>
          <a:r>
            <a:rPr lang="en-US"/>
            <a:t>the impact of domestic abuse on Arthur and Star was not explored in depth; </a:t>
          </a:r>
          <a:endParaRPr lang="en-GB"/>
        </a:p>
      </dgm:t>
    </dgm:pt>
    <dgm:pt modelId="{F6DA18DA-9CA7-4CCB-AEC0-58F033C6743C}" type="parTrans" cxnId="{9F20A188-472E-4FB3-8DA5-698C4D034084}">
      <dgm:prSet/>
      <dgm:spPr/>
      <dgm:t>
        <a:bodyPr/>
        <a:lstStyle/>
        <a:p>
          <a:endParaRPr lang="en-GB"/>
        </a:p>
      </dgm:t>
    </dgm:pt>
    <dgm:pt modelId="{A7684BBA-A049-4419-9B81-AB30FBF5B259}" type="sibTrans" cxnId="{9F20A188-472E-4FB3-8DA5-698C4D034084}">
      <dgm:prSet/>
      <dgm:spPr/>
      <dgm:t>
        <a:bodyPr/>
        <a:lstStyle/>
        <a:p>
          <a:endParaRPr lang="en-GB"/>
        </a:p>
      </dgm:t>
    </dgm:pt>
    <dgm:pt modelId="{89E6AA39-A81D-47F4-843A-EC660F118800}">
      <dgm:prSet/>
      <dgm:spPr/>
      <dgm:t>
        <a:bodyPr/>
        <a:lstStyle/>
        <a:p>
          <a:pPr>
            <a:buFont typeface="Times New Roman" panose="02020603050405020304" pitchFamily="18" charset="0"/>
            <a:buChar char="•"/>
          </a:pPr>
          <a:r>
            <a:rPr lang="en-US"/>
            <a:t>concerns about domestic abuse towards Star’s mother were considered episodically and not investigated sufficiently; </a:t>
          </a:r>
          <a:endParaRPr lang="en-GB"/>
        </a:p>
      </dgm:t>
    </dgm:pt>
    <dgm:pt modelId="{06C570A6-ABB3-4DBC-9CC8-3B2982B54168}" type="parTrans" cxnId="{E32FB8DB-2A12-4B1C-A3E0-FF1149A28B44}">
      <dgm:prSet/>
      <dgm:spPr/>
      <dgm:t>
        <a:bodyPr/>
        <a:lstStyle/>
        <a:p>
          <a:endParaRPr lang="en-GB"/>
        </a:p>
      </dgm:t>
    </dgm:pt>
    <dgm:pt modelId="{34A64E38-FF1A-4C15-8744-1CDEC2FE3C63}" type="sibTrans" cxnId="{E32FB8DB-2A12-4B1C-A3E0-FF1149A28B44}">
      <dgm:prSet/>
      <dgm:spPr/>
      <dgm:t>
        <a:bodyPr/>
        <a:lstStyle/>
        <a:p>
          <a:endParaRPr lang="en-GB"/>
        </a:p>
      </dgm:t>
    </dgm:pt>
    <dgm:pt modelId="{B90099C1-4D91-46DB-8389-1CF8683B65BF}">
      <dgm:prSet/>
      <dgm:spPr/>
      <dgm:t>
        <a:bodyPr/>
        <a:lstStyle/>
        <a:p>
          <a:pPr>
            <a:buFont typeface="Times New Roman" panose="02020603050405020304" pitchFamily="18" charset="0"/>
            <a:buChar char="•"/>
          </a:pPr>
          <a:r>
            <a:rPr lang="en-US"/>
            <a:t>information about Emma Tustin’s history of domestic abuse was not triangulated between agencies. </a:t>
          </a:r>
          <a:endParaRPr lang="en-GB"/>
        </a:p>
      </dgm:t>
    </dgm:pt>
    <dgm:pt modelId="{C0AF26A6-7E90-484B-A489-A1B47BD4A875}" type="parTrans" cxnId="{B4A99934-9B55-4351-ADAE-31EB4242F189}">
      <dgm:prSet/>
      <dgm:spPr/>
      <dgm:t>
        <a:bodyPr/>
        <a:lstStyle/>
        <a:p>
          <a:endParaRPr lang="en-GB"/>
        </a:p>
      </dgm:t>
    </dgm:pt>
    <dgm:pt modelId="{64E168F5-1EDD-4194-9EB7-9720F95DB759}" type="sibTrans" cxnId="{B4A99934-9B55-4351-ADAE-31EB4242F189}">
      <dgm:prSet/>
      <dgm:spPr/>
      <dgm:t>
        <a:bodyPr/>
        <a:lstStyle/>
        <a:p>
          <a:endParaRPr lang="en-GB"/>
        </a:p>
      </dgm:t>
    </dgm:pt>
    <dgm:pt modelId="{F8B6F5CE-AED3-4AA5-8E2B-7E1B8F448D4E}" type="pres">
      <dgm:prSet presAssocID="{6A78CFFB-63AB-4891-918A-3418E487DC0A}" presName="linear" presStyleCnt="0">
        <dgm:presLayoutVars>
          <dgm:dir/>
          <dgm:animLvl val="lvl"/>
          <dgm:resizeHandles val="exact"/>
        </dgm:presLayoutVars>
      </dgm:prSet>
      <dgm:spPr/>
    </dgm:pt>
    <dgm:pt modelId="{014CAF16-6CD2-4039-BFBD-4CD266FF403A}" type="pres">
      <dgm:prSet presAssocID="{9593328B-65AB-42D5-B0C6-B349416D1612}" presName="parentLin" presStyleCnt="0"/>
      <dgm:spPr/>
    </dgm:pt>
    <dgm:pt modelId="{F45B5958-C33D-4A93-9662-7D7A1630EECD}" type="pres">
      <dgm:prSet presAssocID="{9593328B-65AB-42D5-B0C6-B349416D1612}" presName="parentLeftMargin" presStyleLbl="node1" presStyleIdx="0" presStyleCnt="5"/>
      <dgm:spPr/>
    </dgm:pt>
    <dgm:pt modelId="{A037FA12-4E60-4890-A181-20927EDF8F20}" type="pres">
      <dgm:prSet presAssocID="{9593328B-65AB-42D5-B0C6-B349416D1612}" presName="parentText" presStyleLbl="node1" presStyleIdx="0" presStyleCnt="5">
        <dgm:presLayoutVars>
          <dgm:chMax val="0"/>
          <dgm:bulletEnabled val="1"/>
        </dgm:presLayoutVars>
      </dgm:prSet>
      <dgm:spPr/>
    </dgm:pt>
    <dgm:pt modelId="{618B78A8-5A66-437C-858D-E388DE7A6E37}" type="pres">
      <dgm:prSet presAssocID="{9593328B-65AB-42D5-B0C6-B349416D1612}" presName="negativeSpace" presStyleCnt="0"/>
      <dgm:spPr/>
    </dgm:pt>
    <dgm:pt modelId="{B3D96477-68C0-43D7-B180-E9E356EEFB72}" type="pres">
      <dgm:prSet presAssocID="{9593328B-65AB-42D5-B0C6-B349416D1612}" presName="childText" presStyleLbl="conFgAcc1" presStyleIdx="0" presStyleCnt="5">
        <dgm:presLayoutVars>
          <dgm:bulletEnabled val="1"/>
        </dgm:presLayoutVars>
      </dgm:prSet>
      <dgm:spPr/>
    </dgm:pt>
    <dgm:pt modelId="{63810336-93B4-41C3-9B53-6DF17D94D1E6}" type="pres">
      <dgm:prSet presAssocID="{5AB11111-20D7-4C18-A7B5-3EFBEACF9848}" presName="spaceBetweenRectangles" presStyleCnt="0"/>
      <dgm:spPr/>
    </dgm:pt>
    <dgm:pt modelId="{244EAD4A-DBB6-4B6C-AC92-9897E50D28F6}" type="pres">
      <dgm:prSet presAssocID="{8445A303-FD79-4042-8174-E49BC632CA68}" presName="parentLin" presStyleCnt="0"/>
      <dgm:spPr/>
    </dgm:pt>
    <dgm:pt modelId="{EDAF3283-AAD9-42B4-BA0B-230953EC5B6A}" type="pres">
      <dgm:prSet presAssocID="{8445A303-FD79-4042-8174-E49BC632CA68}" presName="parentLeftMargin" presStyleLbl="node1" presStyleIdx="0" presStyleCnt="5"/>
      <dgm:spPr/>
    </dgm:pt>
    <dgm:pt modelId="{FB27BFD9-21AF-40C0-A4C8-AA8888D4FF36}" type="pres">
      <dgm:prSet presAssocID="{8445A303-FD79-4042-8174-E49BC632CA68}" presName="parentText" presStyleLbl="node1" presStyleIdx="1" presStyleCnt="5">
        <dgm:presLayoutVars>
          <dgm:chMax val="0"/>
          <dgm:bulletEnabled val="1"/>
        </dgm:presLayoutVars>
      </dgm:prSet>
      <dgm:spPr/>
    </dgm:pt>
    <dgm:pt modelId="{10BFAB8D-3DB3-4CCF-9E35-C3146015663F}" type="pres">
      <dgm:prSet presAssocID="{8445A303-FD79-4042-8174-E49BC632CA68}" presName="negativeSpace" presStyleCnt="0"/>
      <dgm:spPr/>
    </dgm:pt>
    <dgm:pt modelId="{970A163B-84B1-42B1-87F9-505128DBD0BF}" type="pres">
      <dgm:prSet presAssocID="{8445A303-FD79-4042-8174-E49BC632CA68}" presName="childText" presStyleLbl="conFgAcc1" presStyleIdx="1" presStyleCnt="5">
        <dgm:presLayoutVars>
          <dgm:bulletEnabled val="1"/>
        </dgm:presLayoutVars>
      </dgm:prSet>
      <dgm:spPr/>
    </dgm:pt>
    <dgm:pt modelId="{5861C59D-A3D4-4213-8B47-22F63D339D6F}" type="pres">
      <dgm:prSet presAssocID="{655D69AE-6C01-47BD-ACEA-6978E53970A9}" presName="spaceBetweenRectangles" presStyleCnt="0"/>
      <dgm:spPr/>
    </dgm:pt>
    <dgm:pt modelId="{30F0CD98-B017-4635-A863-72F375146507}" type="pres">
      <dgm:prSet presAssocID="{302C2509-E860-4467-8ECF-9CF059B9D69A}" presName="parentLin" presStyleCnt="0"/>
      <dgm:spPr/>
    </dgm:pt>
    <dgm:pt modelId="{376B9F53-7752-4353-95D7-314AC164E8DF}" type="pres">
      <dgm:prSet presAssocID="{302C2509-E860-4467-8ECF-9CF059B9D69A}" presName="parentLeftMargin" presStyleLbl="node1" presStyleIdx="1" presStyleCnt="5"/>
      <dgm:spPr/>
    </dgm:pt>
    <dgm:pt modelId="{6739D9DC-112D-4BDE-BF4D-7B0F13338DB7}" type="pres">
      <dgm:prSet presAssocID="{302C2509-E860-4467-8ECF-9CF059B9D69A}" presName="parentText" presStyleLbl="node1" presStyleIdx="2" presStyleCnt="5">
        <dgm:presLayoutVars>
          <dgm:chMax val="0"/>
          <dgm:bulletEnabled val="1"/>
        </dgm:presLayoutVars>
      </dgm:prSet>
      <dgm:spPr/>
    </dgm:pt>
    <dgm:pt modelId="{152C8154-83B9-4C28-8567-0BE021915548}" type="pres">
      <dgm:prSet presAssocID="{302C2509-E860-4467-8ECF-9CF059B9D69A}" presName="negativeSpace" presStyleCnt="0"/>
      <dgm:spPr/>
    </dgm:pt>
    <dgm:pt modelId="{999B89C4-96D9-4D92-8060-B9901BF0D286}" type="pres">
      <dgm:prSet presAssocID="{302C2509-E860-4467-8ECF-9CF059B9D69A}" presName="childText" presStyleLbl="conFgAcc1" presStyleIdx="2" presStyleCnt="5">
        <dgm:presLayoutVars>
          <dgm:bulletEnabled val="1"/>
        </dgm:presLayoutVars>
      </dgm:prSet>
      <dgm:spPr/>
    </dgm:pt>
    <dgm:pt modelId="{ADAA6084-CBCE-4C8D-96D3-6E6E422BC575}" type="pres">
      <dgm:prSet presAssocID="{9F0669F8-EBD8-4E63-8080-4055A05B48A7}" presName="spaceBetweenRectangles" presStyleCnt="0"/>
      <dgm:spPr/>
    </dgm:pt>
    <dgm:pt modelId="{5DC7A15B-91C0-4564-8848-79EFAAF69926}" type="pres">
      <dgm:prSet presAssocID="{D8AFC45F-4B9E-4D15-9B71-41063B8622D2}" presName="parentLin" presStyleCnt="0"/>
      <dgm:spPr/>
    </dgm:pt>
    <dgm:pt modelId="{13C898BA-1211-4F04-86C4-AA07AF13A4A6}" type="pres">
      <dgm:prSet presAssocID="{D8AFC45F-4B9E-4D15-9B71-41063B8622D2}" presName="parentLeftMargin" presStyleLbl="node1" presStyleIdx="2" presStyleCnt="5"/>
      <dgm:spPr/>
    </dgm:pt>
    <dgm:pt modelId="{56170398-ADF5-454C-A8EC-A90723A9AE4A}" type="pres">
      <dgm:prSet presAssocID="{D8AFC45F-4B9E-4D15-9B71-41063B8622D2}" presName="parentText" presStyleLbl="node1" presStyleIdx="3" presStyleCnt="5">
        <dgm:presLayoutVars>
          <dgm:chMax val="0"/>
          <dgm:bulletEnabled val="1"/>
        </dgm:presLayoutVars>
      </dgm:prSet>
      <dgm:spPr/>
    </dgm:pt>
    <dgm:pt modelId="{773CB232-4383-4D96-BE07-687625211BBB}" type="pres">
      <dgm:prSet presAssocID="{D8AFC45F-4B9E-4D15-9B71-41063B8622D2}" presName="negativeSpace" presStyleCnt="0"/>
      <dgm:spPr/>
    </dgm:pt>
    <dgm:pt modelId="{948B9B05-85FD-49A3-813C-C2C01FFB85E0}" type="pres">
      <dgm:prSet presAssocID="{D8AFC45F-4B9E-4D15-9B71-41063B8622D2}" presName="childText" presStyleLbl="conFgAcc1" presStyleIdx="3" presStyleCnt="5">
        <dgm:presLayoutVars>
          <dgm:bulletEnabled val="1"/>
        </dgm:presLayoutVars>
      </dgm:prSet>
      <dgm:spPr/>
    </dgm:pt>
    <dgm:pt modelId="{920E286C-3348-4F52-A77B-D8A096ACA6C2}" type="pres">
      <dgm:prSet presAssocID="{8911D6D3-7CB7-4084-8FC8-86EBDFD718A6}" presName="spaceBetweenRectangles" presStyleCnt="0"/>
      <dgm:spPr/>
    </dgm:pt>
    <dgm:pt modelId="{60E9E05C-6FA3-4010-BE28-D6A22DBC396D}" type="pres">
      <dgm:prSet presAssocID="{40C5B3F5-51A5-4393-99F5-E74354AF1BCF}" presName="parentLin" presStyleCnt="0"/>
      <dgm:spPr/>
    </dgm:pt>
    <dgm:pt modelId="{6006E216-AADC-48CA-A24D-B4194967BE81}" type="pres">
      <dgm:prSet presAssocID="{40C5B3F5-51A5-4393-99F5-E74354AF1BCF}" presName="parentLeftMargin" presStyleLbl="node1" presStyleIdx="3" presStyleCnt="5"/>
      <dgm:spPr/>
    </dgm:pt>
    <dgm:pt modelId="{BFA4CB66-5EFF-4509-BC59-5090346EE51A}" type="pres">
      <dgm:prSet presAssocID="{40C5B3F5-51A5-4393-99F5-E74354AF1BCF}" presName="parentText" presStyleLbl="node1" presStyleIdx="4" presStyleCnt="5">
        <dgm:presLayoutVars>
          <dgm:chMax val="0"/>
          <dgm:bulletEnabled val="1"/>
        </dgm:presLayoutVars>
      </dgm:prSet>
      <dgm:spPr/>
    </dgm:pt>
    <dgm:pt modelId="{4F81B1D6-2D9D-406E-9207-A65646603B5A}" type="pres">
      <dgm:prSet presAssocID="{40C5B3F5-51A5-4393-99F5-E74354AF1BCF}" presName="negativeSpace" presStyleCnt="0"/>
      <dgm:spPr/>
    </dgm:pt>
    <dgm:pt modelId="{358C32B0-9920-475E-9448-4EA34206CD28}" type="pres">
      <dgm:prSet presAssocID="{40C5B3F5-51A5-4393-99F5-E74354AF1BCF}" presName="childText" presStyleLbl="conFgAcc1" presStyleIdx="4" presStyleCnt="5">
        <dgm:presLayoutVars>
          <dgm:bulletEnabled val="1"/>
        </dgm:presLayoutVars>
      </dgm:prSet>
      <dgm:spPr/>
    </dgm:pt>
  </dgm:ptLst>
  <dgm:cxnLst>
    <dgm:cxn modelId="{A02EB004-4EF7-4988-8F4E-50D7B63E9191}" type="presOf" srcId="{302C2509-E860-4467-8ECF-9CF059B9D69A}" destId="{6739D9DC-112D-4BDE-BF4D-7B0F13338DB7}" srcOrd="1" destOrd="0" presId="urn:microsoft.com/office/officeart/2005/8/layout/list1"/>
    <dgm:cxn modelId="{F9997D21-3FD1-459E-8272-49A62C92138E}" type="presOf" srcId="{50DA9B36-B344-45B2-8DAA-45EED5546E33}" destId="{948B9B05-85FD-49A3-813C-C2C01FFB85E0}" srcOrd="0" destOrd="0" presId="urn:microsoft.com/office/officeart/2005/8/layout/list1"/>
    <dgm:cxn modelId="{9D5E6025-FF5D-4F7E-A02A-A8CE98724460}" type="presOf" srcId="{9A6C2565-D66D-4083-8C6A-95E5558B8BC3}" destId="{358C32B0-9920-475E-9448-4EA34206CD28}" srcOrd="0" destOrd="0" presId="urn:microsoft.com/office/officeart/2005/8/layout/list1"/>
    <dgm:cxn modelId="{CA982A27-086C-4CFD-8239-DB3566EA859D}" type="presOf" srcId="{D8AFC45F-4B9E-4D15-9B71-41063B8622D2}" destId="{13C898BA-1211-4F04-86C4-AA07AF13A4A6}" srcOrd="0" destOrd="0" presId="urn:microsoft.com/office/officeart/2005/8/layout/list1"/>
    <dgm:cxn modelId="{F10D312A-A7AE-4BA2-A91A-82F6C6E23433}" srcId="{D8AFC45F-4B9E-4D15-9B71-41063B8622D2}" destId="{50DA9B36-B344-45B2-8DAA-45EED5546E33}" srcOrd="0" destOrd="0" parTransId="{526887A9-82A8-4281-8A6E-980012EDCE28}" sibTransId="{E1023A00-1B5D-4C9B-93E5-4F39E46A6C91}"/>
    <dgm:cxn modelId="{B4A99934-9B55-4351-ADAE-31EB4242F189}" srcId="{40C5B3F5-51A5-4393-99F5-E74354AF1BCF}" destId="{B90099C1-4D91-46DB-8389-1CF8683B65BF}" srcOrd="2" destOrd="0" parTransId="{C0AF26A6-7E90-484B-A489-A1B47BD4A875}" sibTransId="{64E168F5-1EDD-4194-9EB7-9720F95DB759}"/>
    <dgm:cxn modelId="{2A5F175C-8753-4D21-8460-7873F01D1C46}" type="presOf" srcId="{B90099C1-4D91-46DB-8389-1CF8683B65BF}" destId="{358C32B0-9920-475E-9448-4EA34206CD28}" srcOrd="0" destOrd="2" presId="urn:microsoft.com/office/officeart/2005/8/layout/list1"/>
    <dgm:cxn modelId="{43568A43-0F30-4077-B335-E02F8DFED6D1}" srcId="{302C2509-E860-4467-8ECF-9CF059B9D69A}" destId="{4640DD63-D3B1-4DE7-9BAD-42DC6C421AF0}" srcOrd="0" destOrd="0" parTransId="{C6FA8BF0-0F8B-4099-974E-7AB34D9A6E82}" sibTransId="{E43EB77F-4CC5-404E-B61C-1E73FB137A2E}"/>
    <dgm:cxn modelId="{72F7D54B-E839-4BA7-B169-8553B08B257B}" srcId="{8445A303-FD79-4042-8174-E49BC632CA68}" destId="{81403F2D-E2CA-4663-8361-74B4FB8B98FB}" srcOrd="0" destOrd="0" parTransId="{0A7B61D0-8395-4751-8216-A2F2A213D4B7}" sibTransId="{2A4181AB-8FE0-414A-89CF-6B67E36BAE43}"/>
    <dgm:cxn modelId="{AA0A1651-FC28-42B2-8B78-194F7C6FD2BD}" type="presOf" srcId="{6A78CFFB-63AB-4891-918A-3418E487DC0A}" destId="{F8B6F5CE-AED3-4AA5-8E2B-7E1B8F448D4E}" srcOrd="0" destOrd="0" presId="urn:microsoft.com/office/officeart/2005/8/layout/list1"/>
    <dgm:cxn modelId="{F1CFC051-75BA-45A7-AAF2-D37842230E0F}" srcId="{6A78CFFB-63AB-4891-918A-3418E487DC0A}" destId="{302C2509-E860-4467-8ECF-9CF059B9D69A}" srcOrd="2" destOrd="0" parTransId="{F60EE917-3F8A-4756-B4AA-513A801FBB29}" sibTransId="{9F0669F8-EBD8-4E63-8080-4055A05B48A7}"/>
    <dgm:cxn modelId="{D9142857-1847-4FD6-82C1-12E2BC9B8A7A}" srcId="{6A78CFFB-63AB-4891-918A-3418E487DC0A}" destId="{D8AFC45F-4B9E-4D15-9B71-41063B8622D2}" srcOrd="3" destOrd="0" parTransId="{9427C95F-8653-4A51-B18E-7FC32F5F93B2}" sibTransId="{8911D6D3-7CB7-4084-8FC8-86EBDFD718A6}"/>
    <dgm:cxn modelId="{9F20A188-472E-4FB3-8DA5-698C4D034084}" srcId="{40C5B3F5-51A5-4393-99F5-E74354AF1BCF}" destId="{9A6C2565-D66D-4083-8C6A-95E5558B8BC3}" srcOrd="0" destOrd="0" parTransId="{F6DA18DA-9CA7-4CCB-AEC0-58F033C6743C}" sibTransId="{A7684BBA-A049-4419-9B81-AB30FBF5B259}"/>
    <dgm:cxn modelId="{126B019A-E268-431E-8A18-B3C33233FDC4}" type="presOf" srcId="{40C5B3F5-51A5-4393-99F5-E74354AF1BCF}" destId="{BFA4CB66-5EFF-4509-BC59-5090346EE51A}" srcOrd="1" destOrd="0" presId="urn:microsoft.com/office/officeart/2005/8/layout/list1"/>
    <dgm:cxn modelId="{85071CA0-C07F-43C2-BB9E-B9171A05BF0A}" type="presOf" srcId="{8445A303-FD79-4042-8174-E49BC632CA68}" destId="{FB27BFD9-21AF-40C0-A4C8-AA8888D4FF36}" srcOrd="1" destOrd="0" presId="urn:microsoft.com/office/officeart/2005/8/layout/list1"/>
    <dgm:cxn modelId="{710941A1-0495-4D36-86EA-AC848B7CD4EB}" type="presOf" srcId="{9593328B-65AB-42D5-B0C6-B349416D1612}" destId="{A037FA12-4E60-4890-A181-20927EDF8F20}" srcOrd="1" destOrd="0" presId="urn:microsoft.com/office/officeart/2005/8/layout/list1"/>
    <dgm:cxn modelId="{BA40EDA4-A550-4877-B01D-332BB627C55F}" type="presOf" srcId="{8445A303-FD79-4042-8174-E49BC632CA68}" destId="{EDAF3283-AAD9-42B4-BA0B-230953EC5B6A}" srcOrd="0" destOrd="0" presId="urn:microsoft.com/office/officeart/2005/8/layout/list1"/>
    <dgm:cxn modelId="{DA7F0AA8-ED04-4419-8C04-7ED83ADF8069}" type="presOf" srcId="{81403F2D-E2CA-4663-8361-74B4FB8B98FB}" destId="{970A163B-84B1-42B1-87F9-505128DBD0BF}" srcOrd="0" destOrd="0" presId="urn:microsoft.com/office/officeart/2005/8/layout/list1"/>
    <dgm:cxn modelId="{2B3471A8-09CA-4083-91DC-7DB9E83B99C2}" type="presOf" srcId="{4B95D2CB-C96A-43BE-B8F2-3FA890BFE2E3}" destId="{B3D96477-68C0-43D7-B180-E9E356EEFB72}" srcOrd="0" destOrd="0" presId="urn:microsoft.com/office/officeart/2005/8/layout/list1"/>
    <dgm:cxn modelId="{649D66B4-6DBA-4742-A648-905A178B0F2A}" type="presOf" srcId="{D8AFC45F-4B9E-4D15-9B71-41063B8622D2}" destId="{56170398-ADF5-454C-A8EC-A90723A9AE4A}" srcOrd="1" destOrd="0" presId="urn:microsoft.com/office/officeart/2005/8/layout/list1"/>
    <dgm:cxn modelId="{19CFE9B5-6948-4111-BE24-A85114A5C03B}" type="presOf" srcId="{302C2509-E860-4467-8ECF-9CF059B9D69A}" destId="{376B9F53-7752-4353-95D7-314AC164E8DF}" srcOrd="0" destOrd="0" presId="urn:microsoft.com/office/officeart/2005/8/layout/list1"/>
    <dgm:cxn modelId="{202521D7-4C37-40E0-82AA-4BAB5F145B7E}" type="presOf" srcId="{9593328B-65AB-42D5-B0C6-B349416D1612}" destId="{F45B5958-C33D-4A93-9662-7D7A1630EECD}" srcOrd="0" destOrd="0" presId="urn:microsoft.com/office/officeart/2005/8/layout/list1"/>
    <dgm:cxn modelId="{3889DCD7-5A25-4764-AAF5-2C72FA8F1714}" srcId="{6A78CFFB-63AB-4891-918A-3418E487DC0A}" destId="{9593328B-65AB-42D5-B0C6-B349416D1612}" srcOrd="0" destOrd="0" parTransId="{03589DA2-0A0D-4A09-841F-967996BFDB67}" sibTransId="{5AB11111-20D7-4C18-A7B5-3EFBEACF9848}"/>
    <dgm:cxn modelId="{E32FB8DB-2A12-4B1C-A3E0-FF1149A28B44}" srcId="{40C5B3F5-51A5-4393-99F5-E74354AF1BCF}" destId="{89E6AA39-A81D-47F4-843A-EC660F118800}" srcOrd="1" destOrd="0" parTransId="{06C570A6-ABB3-4DBC-9CC8-3B2982B54168}" sibTransId="{34A64E38-FF1A-4C15-8744-1CDEC2FE3C63}"/>
    <dgm:cxn modelId="{DF0743E2-4EEA-41F6-9604-39AF87167670}" type="presOf" srcId="{40C5B3F5-51A5-4393-99F5-E74354AF1BCF}" destId="{6006E216-AADC-48CA-A24D-B4194967BE81}" srcOrd="0" destOrd="0" presId="urn:microsoft.com/office/officeart/2005/8/layout/list1"/>
    <dgm:cxn modelId="{E209E8EC-29D4-43EF-A725-DD2BF8484A50}" srcId="{6A78CFFB-63AB-4891-918A-3418E487DC0A}" destId="{8445A303-FD79-4042-8174-E49BC632CA68}" srcOrd="1" destOrd="0" parTransId="{6F4D5904-925B-4BB4-A00A-120CF7B478E4}" sibTransId="{655D69AE-6C01-47BD-ACEA-6978E53970A9}"/>
    <dgm:cxn modelId="{2CFB3DF0-9632-4F53-AE07-F245EBE5ED3D}" type="presOf" srcId="{4640DD63-D3B1-4DE7-9BAD-42DC6C421AF0}" destId="{999B89C4-96D9-4D92-8060-B9901BF0D286}" srcOrd="0" destOrd="0" presId="urn:microsoft.com/office/officeart/2005/8/layout/list1"/>
    <dgm:cxn modelId="{A80458F0-706A-4403-9CCF-6AC65891CB1C}" srcId="{6A78CFFB-63AB-4891-918A-3418E487DC0A}" destId="{40C5B3F5-51A5-4393-99F5-E74354AF1BCF}" srcOrd="4" destOrd="0" parTransId="{64069BDB-AC9D-4CA2-80C3-5A02B8DE9419}" sibTransId="{2EFAB446-0198-43B1-B58E-FC344E0DD603}"/>
    <dgm:cxn modelId="{A4FBCDF6-B4E1-44D8-A625-53FAF9263887}" srcId="{9593328B-65AB-42D5-B0C6-B349416D1612}" destId="{4B95D2CB-C96A-43BE-B8F2-3FA890BFE2E3}" srcOrd="0" destOrd="0" parTransId="{4F838D28-357A-41EA-8AB3-A3FA33D40E47}" sibTransId="{B0AE2163-BB94-4E49-9D3C-799A908527B9}"/>
    <dgm:cxn modelId="{429EFAFC-64DE-4969-A02B-DDA730D3D5E6}" type="presOf" srcId="{89E6AA39-A81D-47F4-843A-EC660F118800}" destId="{358C32B0-9920-475E-9448-4EA34206CD28}" srcOrd="0" destOrd="1" presId="urn:microsoft.com/office/officeart/2005/8/layout/list1"/>
    <dgm:cxn modelId="{6D7107E3-53FC-4CAE-832E-6C156EFC5D07}" type="presParOf" srcId="{F8B6F5CE-AED3-4AA5-8E2B-7E1B8F448D4E}" destId="{014CAF16-6CD2-4039-BFBD-4CD266FF403A}" srcOrd="0" destOrd="0" presId="urn:microsoft.com/office/officeart/2005/8/layout/list1"/>
    <dgm:cxn modelId="{E0EA69FB-ED03-4AD7-B8C8-EE466524678F}" type="presParOf" srcId="{014CAF16-6CD2-4039-BFBD-4CD266FF403A}" destId="{F45B5958-C33D-4A93-9662-7D7A1630EECD}" srcOrd="0" destOrd="0" presId="urn:microsoft.com/office/officeart/2005/8/layout/list1"/>
    <dgm:cxn modelId="{5C3E42A3-9444-48AE-8128-719F65B35738}" type="presParOf" srcId="{014CAF16-6CD2-4039-BFBD-4CD266FF403A}" destId="{A037FA12-4E60-4890-A181-20927EDF8F20}" srcOrd="1" destOrd="0" presId="urn:microsoft.com/office/officeart/2005/8/layout/list1"/>
    <dgm:cxn modelId="{ABDFE71E-671A-4A4F-86FF-ADF5700D47FF}" type="presParOf" srcId="{F8B6F5CE-AED3-4AA5-8E2B-7E1B8F448D4E}" destId="{618B78A8-5A66-437C-858D-E388DE7A6E37}" srcOrd="1" destOrd="0" presId="urn:microsoft.com/office/officeart/2005/8/layout/list1"/>
    <dgm:cxn modelId="{3744ECEE-88E3-4F9D-B318-AE6F546A8AAF}" type="presParOf" srcId="{F8B6F5CE-AED3-4AA5-8E2B-7E1B8F448D4E}" destId="{B3D96477-68C0-43D7-B180-E9E356EEFB72}" srcOrd="2" destOrd="0" presId="urn:microsoft.com/office/officeart/2005/8/layout/list1"/>
    <dgm:cxn modelId="{3BCC6874-5149-4693-87E3-99061CA33345}" type="presParOf" srcId="{F8B6F5CE-AED3-4AA5-8E2B-7E1B8F448D4E}" destId="{63810336-93B4-41C3-9B53-6DF17D94D1E6}" srcOrd="3" destOrd="0" presId="urn:microsoft.com/office/officeart/2005/8/layout/list1"/>
    <dgm:cxn modelId="{B0070763-B796-409B-B722-63CDCECE6745}" type="presParOf" srcId="{F8B6F5CE-AED3-4AA5-8E2B-7E1B8F448D4E}" destId="{244EAD4A-DBB6-4B6C-AC92-9897E50D28F6}" srcOrd="4" destOrd="0" presId="urn:microsoft.com/office/officeart/2005/8/layout/list1"/>
    <dgm:cxn modelId="{2F61B0B2-29C3-46D0-9B8F-19752329B3CD}" type="presParOf" srcId="{244EAD4A-DBB6-4B6C-AC92-9897E50D28F6}" destId="{EDAF3283-AAD9-42B4-BA0B-230953EC5B6A}" srcOrd="0" destOrd="0" presId="urn:microsoft.com/office/officeart/2005/8/layout/list1"/>
    <dgm:cxn modelId="{353A546D-C8B0-4271-860D-F90E26ED7A93}" type="presParOf" srcId="{244EAD4A-DBB6-4B6C-AC92-9897E50D28F6}" destId="{FB27BFD9-21AF-40C0-A4C8-AA8888D4FF36}" srcOrd="1" destOrd="0" presId="urn:microsoft.com/office/officeart/2005/8/layout/list1"/>
    <dgm:cxn modelId="{12BC124B-99EE-42E7-8EB7-A9DAB1FF0776}" type="presParOf" srcId="{F8B6F5CE-AED3-4AA5-8E2B-7E1B8F448D4E}" destId="{10BFAB8D-3DB3-4CCF-9E35-C3146015663F}" srcOrd="5" destOrd="0" presId="urn:microsoft.com/office/officeart/2005/8/layout/list1"/>
    <dgm:cxn modelId="{B4E90FA1-0F88-4D70-8D2C-E46ACA2FAF86}" type="presParOf" srcId="{F8B6F5CE-AED3-4AA5-8E2B-7E1B8F448D4E}" destId="{970A163B-84B1-42B1-87F9-505128DBD0BF}" srcOrd="6" destOrd="0" presId="urn:microsoft.com/office/officeart/2005/8/layout/list1"/>
    <dgm:cxn modelId="{E9AFFA51-4086-4FD8-B2F0-5BCB18089C81}" type="presParOf" srcId="{F8B6F5CE-AED3-4AA5-8E2B-7E1B8F448D4E}" destId="{5861C59D-A3D4-4213-8B47-22F63D339D6F}" srcOrd="7" destOrd="0" presId="urn:microsoft.com/office/officeart/2005/8/layout/list1"/>
    <dgm:cxn modelId="{E46B3475-CEF7-4BEA-A4F6-F5CB65208D16}" type="presParOf" srcId="{F8B6F5CE-AED3-4AA5-8E2B-7E1B8F448D4E}" destId="{30F0CD98-B017-4635-A863-72F375146507}" srcOrd="8" destOrd="0" presId="urn:microsoft.com/office/officeart/2005/8/layout/list1"/>
    <dgm:cxn modelId="{6706D27E-B352-408A-B0ED-182E8160CE7E}" type="presParOf" srcId="{30F0CD98-B017-4635-A863-72F375146507}" destId="{376B9F53-7752-4353-95D7-314AC164E8DF}" srcOrd="0" destOrd="0" presId="urn:microsoft.com/office/officeart/2005/8/layout/list1"/>
    <dgm:cxn modelId="{8F2421EE-E9A9-46A2-9B8F-4C825A1849D7}" type="presParOf" srcId="{30F0CD98-B017-4635-A863-72F375146507}" destId="{6739D9DC-112D-4BDE-BF4D-7B0F13338DB7}" srcOrd="1" destOrd="0" presId="urn:microsoft.com/office/officeart/2005/8/layout/list1"/>
    <dgm:cxn modelId="{A110DF70-6BEA-4DDF-ADFB-738FB66194DC}" type="presParOf" srcId="{F8B6F5CE-AED3-4AA5-8E2B-7E1B8F448D4E}" destId="{152C8154-83B9-4C28-8567-0BE021915548}" srcOrd="9" destOrd="0" presId="urn:microsoft.com/office/officeart/2005/8/layout/list1"/>
    <dgm:cxn modelId="{C2AA5208-859D-41C9-B3BD-7C19049F5087}" type="presParOf" srcId="{F8B6F5CE-AED3-4AA5-8E2B-7E1B8F448D4E}" destId="{999B89C4-96D9-4D92-8060-B9901BF0D286}" srcOrd="10" destOrd="0" presId="urn:microsoft.com/office/officeart/2005/8/layout/list1"/>
    <dgm:cxn modelId="{C89377C6-5AF1-42F9-BA2F-03C9DC08B271}" type="presParOf" srcId="{F8B6F5CE-AED3-4AA5-8E2B-7E1B8F448D4E}" destId="{ADAA6084-CBCE-4C8D-96D3-6E6E422BC575}" srcOrd="11" destOrd="0" presId="urn:microsoft.com/office/officeart/2005/8/layout/list1"/>
    <dgm:cxn modelId="{A5EB43CC-C6BC-4FD7-AA82-5D5AFB6C83F8}" type="presParOf" srcId="{F8B6F5CE-AED3-4AA5-8E2B-7E1B8F448D4E}" destId="{5DC7A15B-91C0-4564-8848-79EFAAF69926}" srcOrd="12" destOrd="0" presId="urn:microsoft.com/office/officeart/2005/8/layout/list1"/>
    <dgm:cxn modelId="{D0F9861D-1793-455F-A4FD-3CE5C1CF98CE}" type="presParOf" srcId="{5DC7A15B-91C0-4564-8848-79EFAAF69926}" destId="{13C898BA-1211-4F04-86C4-AA07AF13A4A6}" srcOrd="0" destOrd="0" presId="urn:microsoft.com/office/officeart/2005/8/layout/list1"/>
    <dgm:cxn modelId="{D3CD1927-57F3-4BBE-9664-74FE2679EBE5}" type="presParOf" srcId="{5DC7A15B-91C0-4564-8848-79EFAAF69926}" destId="{56170398-ADF5-454C-A8EC-A90723A9AE4A}" srcOrd="1" destOrd="0" presId="urn:microsoft.com/office/officeart/2005/8/layout/list1"/>
    <dgm:cxn modelId="{6D0C6ACC-1B52-4AE1-B0BD-8F3DCD36B0FD}" type="presParOf" srcId="{F8B6F5CE-AED3-4AA5-8E2B-7E1B8F448D4E}" destId="{773CB232-4383-4D96-BE07-687625211BBB}" srcOrd="13" destOrd="0" presId="urn:microsoft.com/office/officeart/2005/8/layout/list1"/>
    <dgm:cxn modelId="{A2E264E9-9488-449D-B54F-56D7E9A87402}" type="presParOf" srcId="{F8B6F5CE-AED3-4AA5-8E2B-7E1B8F448D4E}" destId="{948B9B05-85FD-49A3-813C-C2C01FFB85E0}" srcOrd="14" destOrd="0" presId="urn:microsoft.com/office/officeart/2005/8/layout/list1"/>
    <dgm:cxn modelId="{7B58CE15-97E4-41BB-BF47-CC13FE62D3FC}" type="presParOf" srcId="{F8B6F5CE-AED3-4AA5-8E2B-7E1B8F448D4E}" destId="{920E286C-3348-4F52-A77B-D8A096ACA6C2}" srcOrd="15" destOrd="0" presId="urn:microsoft.com/office/officeart/2005/8/layout/list1"/>
    <dgm:cxn modelId="{0B95D6E9-D863-4267-BADE-1B8E92FFD573}" type="presParOf" srcId="{F8B6F5CE-AED3-4AA5-8E2B-7E1B8F448D4E}" destId="{60E9E05C-6FA3-4010-BE28-D6A22DBC396D}" srcOrd="16" destOrd="0" presId="urn:microsoft.com/office/officeart/2005/8/layout/list1"/>
    <dgm:cxn modelId="{B90AD65C-B2FF-40B7-8952-151E28996FBB}" type="presParOf" srcId="{60E9E05C-6FA3-4010-BE28-D6A22DBC396D}" destId="{6006E216-AADC-48CA-A24D-B4194967BE81}" srcOrd="0" destOrd="0" presId="urn:microsoft.com/office/officeart/2005/8/layout/list1"/>
    <dgm:cxn modelId="{93844CB1-0B66-473A-A3B7-4E796DFFC29C}" type="presParOf" srcId="{60E9E05C-6FA3-4010-BE28-D6A22DBC396D}" destId="{BFA4CB66-5EFF-4509-BC59-5090346EE51A}" srcOrd="1" destOrd="0" presId="urn:microsoft.com/office/officeart/2005/8/layout/list1"/>
    <dgm:cxn modelId="{0E7337CE-C086-4170-9617-9C411EFDBAD6}" type="presParOf" srcId="{F8B6F5CE-AED3-4AA5-8E2B-7E1B8F448D4E}" destId="{4F81B1D6-2D9D-406E-9207-A65646603B5A}" srcOrd="17" destOrd="0" presId="urn:microsoft.com/office/officeart/2005/8/layout/list1"/>
    <dgm:cxn modelId="{F2E1155C-6DC6-490C-9BFF-BEBC231D564B}" type="presParOf" srcId="{F8B6F5CE-AED3-4AA5-8E2B-7E1B8F448D4E}" destId="{358C32B0-9920-475E-9448-4EA34206CD28}"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78CFFB-63AB-4891-918A-3418E487DC0A}"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18BE583F-3903-40A7-B414-E63D16668A42}">
      <dgm:prSet/>
      <dgm:spPr/>
      <dgm:t>
        <a:bodyPr/>
        <a:lstStyle/>
        <a:p>
          <a:pPr>
            <a:buFont typeface="Times New Roman" panose="02020603050405020304" pitchFamily="18" charset="0"/>
            <a:buChar char="•"/>
          </a:pPr>
          <a:r>
            <a:rPr lang="en-US" b="1"/>
            <a:t>Working with diverse communities</a:t>
          </a:r>
          <a:endParaRPr lang="en-GB"/>
        </a:p>
      </dgm:t>
    </dgm:pt>
    <dgm:pt modelId="{85A9C54E-169B-4A97-B969-74A5B7E6964A}" type="parTrans" cxnId="{46D2C847-F305-4EF1-87F6-FC19F6B07594}">
      <dgm:prSet/>
      <dgm:spPr/>
      <dgm:t>
        <a:bodyPr/>
        <a:lstStyle/>
        <a:p>
          <a:endParaRPr lang="en-GB"/>
        </a:p>
      </dgm:t>
    </dgm:pt>
    <dgm:pt modelId="{26753BB2-FC1F-4D36-968A-6FA56227D4D7}" type="sibTrans" cxnId="{46D2C847-F305-4EF1-87F6-FC19F6B07594}">
      <dgm:prSet/>
      <dgm:spPr/>
      <dgm:t>
        <a:bodyPr/>
        <a:lstStyle/>
        <a:p>
          <a:endParaRPr lang="en-GB"/>
        </a:p>
      </dgm:t>
    </dgm:pt>
    <dgm:pt modelId="{ED733FA8-940F-4EF2-AD8C-085D284E5231}">
      <dgm:prSet/>
      <dgm:spPr/>
      <dgm:t>
        <a:bodyPr/>
        <a:lstStyle/>
        <a:p>
          <a:pPr>
            <a:buFont typeface="Times New Roman" panose="02020603050405020304" pitchFamily="18" charset="0"/>
            <a:buChar char="•"/>
          </a:pPr>
          <a:r>
            <a:rPr lang="en-US"/>
            <a:t>assumptions and biases relating to culture, ethnicity, gender and sexuality affected how practitioners understood Arthur and Star’s daily experiences and risks to their safety. </a:t>
          </a:r>
          <a:endParaRPr lang="en-GB"/>
        </a:p>
      </dgm:t>
    </dgm:pt>
    <dgm:pt modelId="{F379C67B-8899-448E-B66E-4FE8B20ED88F}" type="parTrans" cxnId="{F3F5E5F5-6ECD-4095-B3F6-E9F752AD13BC}">
      <dgm:prSet/>
      <dgm:spPr/>
      <dgm:t>
        <a:bodyPr/>
        <a:lstStyle/>
        <a:p>
          <a:endParaRPr lang="en-GB"/>
        </a:p>
      </dgm:t>
    </dgm:pt>
    <dgm:pt modelId="{5C4B2A37-ADC2-44AA-BFF0-7C67E2F0F649}" type="sibTrans" cxnId="{F3F5E5F5-6ECD-4095-B3F6-E9F752AD13BC}">
      <dgm:prSet/>
      <dgm:spPr/>
      <dgm:t>
        <a:bodyPr/>
        <a:lstStyle/>
        <a:p>
          <a:endParaRPr lang="en-GB"/>
        </a:p>
      </dgm:t>
    </dgm:pt>
    <dgm:pt modelId="{9B181A32-43FE-451D-AAFF-3D0D22CFDF67}">
      <dgm:prSet/>
      <dgm:spPr/>
      <dgm:t>
        <a:bodyPr/>
        <a:lstStyle/>
        <a:p>
          <a:pPr>
            <a:buFont typeface="Times New Roman" panose="02020603050405020304" pitchFamily="18" charset="0"/>
            <a:buChar char="•"/>
          </a:pPr>
          <a:r>
            <a:rPr lang="en-US" b="1"/>
            <a:t>Working with families whose engagement is reluctant and sporadic</a:t>
          </a:r>
          <a:endParaRPr lang="en-GB"/>
        </a:p>
      </dgm:t>
    </dgm:pt>
    <dgm:pt modelId="{4AE0D249-95D8-4BC6-BC35-79AA92B69C51}" type="parTrans" cxnId="{9743C623-CC40-4F6E-8D56-73F180C07F20}">
      <dgm:prSet/>
      <dgm:spPr/>
      <dgm:t>
        <a:bodyPr/>
        <a:lstStyle/>
        <a:p>
          <a:endParaRPr lang="en-GB"/>
        </a:p>
      </dgm:t>
    </dgm:pt>
    <dgm:pt modelId="{8F52148B-DB21-4B32-A492-51FD5D6E60AB}" type="sibTrans" cxnId="{9743C623-CC40-4F6E-8D56-73F180C07F20}">
      <dgm:prSet/>
      <dgm:spPr/>
      <dgm:t>
        <a:bodyPr/>
        <a:lstStyle/>
        <a:p>
          <a:endParaRPr lang="en-GB"/>
        </a:p>
      </dgm:t>
    </dgm:pt>
    <dgm:pt modelId="{7A135664-3080-41D9-A193-A4EF814AE266}">
      <dgm:prSet/>
      <dgm:spPr/>
      <dgm:t>
        <a:bodyPr/>
        <a:lstStyle/>
        <a:p>
          <a:pPr>
            <a:buFont typeface="Times New Roman" panose="02020603050405020304" pitchFamily="18" charset="0"/>
            <a:buChar char="•"/>
          </a:pPr>
          <a:r>
            <a:rPr lang="en-US"/>
            <a:t>in Arthur and Star’s stories, professionals were increasingly kept at arm’s lengths by the perpetrators. </a:t>
          </a:r>
          <a:endParaRPr lang="en-GB"/>
        </a:p>
      </dgm:t>
    </dgm:pt>
    <dgm:pt modelId="{8391A716-8A72-45FB-885A-0E901EC4B6CD}" type="parTrans" cxnId="{9BB8BBC4-E924-4788-B43F-3BBC4AFA0DAA}">
      <dgm:prSet/>
      <dgm:spPr/>
      <dgm:t>
        <a:bodyPr/>
        <a:lstStyle/>
        <a:p>
          <a:endParaRPr lang="en-GB"/>
        </a:p>
      </dgm:t>
    </dgm:pt>
    <dgm:pt modelId="{4CA31F26-A78B-49A8-BA89-3900C2931F67}" type="sibTrans" cxnId="{9BB8BBC4-E924-4788-B43F-3BBC4AFA0DAA}">
      <dgm:prSet/>
      <dgm:spPr/>
      <dgm:t>
        <a:bodyPr/>
        <a:lstStyle/>
        <a:p>
          <a:endParaRPr lang="en-GB"/>
        </a:p>
      </dgm:t>
    </dgm:pt>
    <dgm:pt modelId="{5EB984B6-9809-478E-ABD3-45C75C0FE45C}">
      <dgm:prSet/>
      <dgm:spPr/>
      <dgm:t>
        <a:bodyPr/>
        <a:lstStyle/>
        <a:p>
          <a:pPr>
            <a:buFont typeface="Times New Roman" panose="02020603050405020304" pitchFamily="18" charset="0"/>
            <a:buChar char="•"/>
          </a:pPr>
          <a:r>
            <a:rPr lang="en-US"/>
            <a:t>There was also signs of parental avoidance. </a:t>
          </a:r>
          <a:endParaRPr lang="en-GB"/>
        </a:p>
      </dgm:t>
    </dgm:pt>
    <dgm:pt modelId="{C216D13D-F07A-43F5-BD7D-A7B4DB17A32E}" type="parTrans" cxnId="{4E005BB4-F84B-4195-A33B-DE1F5CE583A1}">
      <dgm:prSet/>
      <dgm:spPr/>
      <dgm:t>
        <a:bodyPr/>
        <a:lstStyle/>
        <a:p>
          <a:endParaRPr lang="en-GB"/>
        </a:p>
      </dgm:t>
    </dgm:pt>
    <dgm:pt modelId="{B33567E1-2B2C-4C63-AF8E-A945837313F7}" type="sibTrans" cxnId="{4E005BB4-F84B-4195-A33B-DE1F5CE583A1}">
      <dgm:prSet/>
      <dgm:spPr/>
      <dgm:t>
        <a:bodyPr/>
        <a:lstStyle/>
        <a:p>
          <a:endParaRPr lang="en-GB"/>
        </a:p>
      </dgm:t>
    </dgm:pt>
    <dgm:pt modelId="{FD606339-6ED7-4D55-9583-B41C3D351526}">
      <dgm:prSet/>
      <dgm:spPr/>
      <dgm:t>
        <a:bodyPr/>
        <a:lstStyle/>
        <a:p>
          <a:pPr>
            <a:buFont typeface="Times New Roman" panose="02020603050405020304" pitchFamily="18" charset="0"/>
            <a:buChar char="•"/>
          </a:pPr>
          <a:r>
            <a:rPr lang="en-US" b="1"/>
            <a:t>Critical thinking and challenge</a:t>
          </a:r>
          <a:endParaRPr lang="en-GB"/>
        </a:p>
      </dgm:t>
    </dgm:pt>
    <dgm:pt modelId="{24E2D1AB-9577-48FB-BE35-1E58E5E2F1D3}" type="parTrans" cxnId="{6BBCFE79-BA14-4558-8401-403D75E33B6E}">
      <dgm:prSet/>
      <dgm:spPr/>
      <dgm:t>
        <a:bodyPr/>
        <a:lstStyle/>
        <a:p>
          <a:endParaRPr lang="en-GB"/>
        </a:p>
      </dgm:t>
    </dgm:pt>
    <dgm:pt modelId="{FBC64771-C172-47B2-A598-CB76921816C1}" type="sibTrans" cxnId="{6BBCFE79-BA14-4558-8401-403D75E33B6E}">
      <dgm:prSet/>
      <dgm:spPr/>
      <dgm:t>
        <a:bodyPr/>
        <a:lstStyle/>
        <a:p>
          <a:endParaRPr lang="en-GB"/>
        </a:p>
      </dgm:t>
    </dgm:pt>
    <dgm:pt modelId="{EB202731-4D70-4940-9EC0-BAE16558FA95}">
      <dgm:prSet/>
      <dgm:spPr/>
      <dgm:t>
        <a:bodyPr/>
        <a:lstStyle/>
        <a:p>
          <a:pPr>
            <a:buFont typeface="Times New Roman" panose="02020603050405020304" pitchFamily="18" charset="0"/>
            <a:buChar char="•"/>
          </a:pPr>
          <a:r>
            <a:rPr lang="en-US"/>
            <a:t>there were missed opportunities for critical thinking and challenge within and between agencies and to consider information altogether (e.g. Strategy Meetings) were not held prior to the home visit to see Arthur and before Star’s Child Protection Medical. </a:t>
          </a:r>
          <a:endParaRPr lang="en-GB"/>
        </a:p>
      </dgm:t>
    </dgm:pt>
    <dgm:pt modelId="{3A8C708B-6311-49FD-9B1C-0F8C566A9BB2}" type="parTrans" cxnId="{FD813F15-7217-4940-8C47-E387CFA40D22}">
      <dgm:prSet/>
      <dgm:spPr/>
      <dgm:t>
        <a:bodyPr/>
        <a:lstStyle/>
        <a:p>
          <a:endParaRPr lang="en-GB"/>
        </a:p>
      </dgm:t>
    </dgm:pt>
    <dgm:pt modelId="{941AAE17-34D7-4408-87F8-85A1185CE116}" type="sibTrans" cxnId="{FD813F15-7217-4940-8C47-E387CFA40D22}">
      <dgm:prSet/>
      <dgm:spPr/>
      <dgm:t>
        <a:bodyPr/>
        <a:lstStyle/>
        <a:p>
          <a:endParaRPr lang="en-GB"/>
        </a:p>
      </dgm:t>
    </dgm:pt>
    <dgm:pt modelId="{79C25E7E-B554-42DC-9D60-B312844FD47E}">
      <dgm:prSet/>
      <dgm:spPr/>
      <dgm:t>
        <a:bodyPr/>
        <a:lstStyle/>
        <a:p>
          <a:pPr>
            <a:buFont typeface="Times New Roman" panose="02020603050405020304" pitchFamily="18" charset="0"/>
            <a:buChar char="•"/>
          </a:pPr>
          <a:r>
            <a:rPr lang="en-US" b="1"/>
            <a:t>Leadership and culture</a:t>
          </a:r>
          <a:endParaRPr lang="en-GB"/>
        </a:p>
      </dgm:t>
    </dgm:pt>
    <dgm:pt modelId="{8DA8AF90-75E1-49E4-93AE-2D392791CE56}" type="parTrans" cxnId="{AC6CF44F-BE7D-4862-9970-8120754EB5F9}">
      <dgm:prSet/>
      <dgm:spPr/>
      <dgm:t>
        <a:bodyPr/>
        <a:lstStyle/>
        <a:p>
          <a:endParaRPr lang="en-GB"/>
        </a:p>
      </dgm:t>
    </dgm:pt>
    <dgm:pt modelId="{6EC97472-FED3-43AF-9631-EDAED3FD2C2E}" type="sibTrans" cxnId="{AC6CF44F-BE7D-4862-9970-8120754EB5F9}">
      <dgm:prSet/>
      <dgm:spPr/>
      <dgm:t>
        <a:bodyPr/>
        <a:lstStyle/>
        <a:p>
          <a:endParaRPr lang="en-GB"/>
        </a:p>
      </dgm:t>
    </dgm:pt>
    <dgm:pt modelId="{74F63998-F2EA-432D-A5E4-4501EF4FE681}">
      <dgm:prSet/>
      <dgm:spPr/>
      <dgm:t>
        <a:bodyPr/>
        <a:lstStyle/>
        <a:p>
          <a:pPr>
            <a:buFont typeface="Times New Roman" panose="02020603050405020304" pitchFamily="18" charset="0"/>
            <a:buChar char="•"/>
          </a:pPr>
          <a:r>
            <a:rPr lang="en-US"/>
            <a:t>common to both Bradford and Solihull was a weak ‘line of sight’ to frontline practice by Safeguarding Partners.</a:t>
          </a:r>
          <a:endParaRPr lang="en-GB"/>
        </a:p>
      </dgm:t>
    </dgm:pt>
    <dgm:pt modelId="{B834D271-BC9F-424E-BC49-A935A6214283}" type="parTrans" cxnId="{0F75B45A-5698-4F0A-B5C8-1DBCC9C75CB9}">
      <dgm:prSet/>
      <dgm:spPr/>
      <dgm:t>
        <a:bodyPr/>
        <a:lstStyle/>
        <a:p>
          <a:endParaRPr lang="en-GB"/>
        </a:p>
      </dgm:t>
    </dgm:pt>
    <dgm:pt modelId="{97F6C2A9-38CB-4453-95B3-B5D96C5E5DAD}" type="sibTrans" cxnId="{0F75B45A-5698-4F0A-B5C8-1DBCC9C75CB9}">
      <dgm:prSet/>
      <dgm:spPr/>
      <dgm:t>
        <a:bodyPr/>
        <a:lstStyle/>
        <a:p>
          <a:endParaRPr lang="en-GB"/>
        </a:p>
      </dgm:t>
    </dgm:pt>
    <dgm:pt modelId="{F8B6F5CE-AED3-4AA5-8E2B-7E1B8F448D4E}" type="pres">
      <dgm:prSet presAssocID="{6A78CFFB-63AB-4891-918A-3418E487DC0A}" presName="linear" presStyleCnt="0">
        <dgm:presLayoutVars>
          <dgm:dir/>
          <dgm:animLvl val="lvl"/>
          <dgm:resizeHandles val="exact"/>
        </dgm:presLayoutVars>
      </dgm:prSet>
      <dgm:spPr/>
    </dgm:pt>
    <dgm:pt modelId="{D5F653BD-50A3-49AC-AC99-98CDEFDC6BAE}" type="pres">
      <dgm:prSet presAssocID="{18BE583F-3903-40A7-B414-E63D16668A42}" presName="parentLin" presStyleCnt="0"/>
      <dgm:spPr/>
    </dgm:pt>
    <dgm:pt modelId="{BB015316-CF0C-4BE8-AF05-3102C1F1BEEE}" type="pres">
      <dgm:prSet presAssocID="{18BE583F-3903-40A7-B414-E63D16668A42}" presName="parentLeftMargin" presStyleLbl="node1" presStyleIdx="0" presStyleCnt="4"/>
      <dgm:spPr/>
    </dgm:pt>
    <dgm:pt modelId="{3C502C04-B366-48B2-AA00-F573757472B4}" type="pres">
      <dgm:prSet presAssocID="{18BE583F-3903-40A7-B414-E63D16668A42}" presName="parentText" presStyleLbl="node1" presStyleIdx="0" presStyleCnt="4">
        <dgm:presLayoutVars>
          <dgm:chMax val="0"/>
          <dgm:bulletEnabled val="1"/>
        </dgm:presLayoutVars>
      </dgm:prSet>
      <dgm:spPr/>
    </dgm:pt>
    <dgm:pt modelId="{D7EDF5B2-408F-47BA-9351-6F6DEB19B6D5}" type="pres">
      <dgm:prSet presAssocID="{18BE583F-3903-40A7-B414-E63D16668A42}" presName="negativeSpace" presStyleCnt="0"/>
      <dgm:spPr/>
    </dgm:pt>
    <dgm:pt modelId="{5005C426-1464-433E-B8EC-69BC7F804A1F}" type="pres">
      <dgm:prSet presAssocID="{18BE583F-3903-40A7-B414-E63D16668A42}" presName="childText" presStyleLbl="conFgAcc1" presStyleIdx="0" presStyleCnt="4">
        <dgm:presLayoutVars>
          <dgm:bulletEnabled val="1"/>
        </dgm:presLayoutVars>
      </dgm:prSet>
      <dgm:spPr/>
    </dgm:pt>
    <dgm:pt modelId="{F2E2955C-E7E7-4E09-B5E8-4772A878665F}" type="pres">
      <dgm:prSet presAssocID="{26753BB2-FC1F-4D36-968A-6FA56227D4D7}" presName="spaceBetweenRectangles" presStyleCnt="0"/>
      <dgm:spPr/>
    </dgm:pt>
    <dgm:pt modelId="{50057956-8DE8-4776-BC87-97C35BDFDCA4}" type="pres">
      <dgm:prSet presAssocID="{9B181A32-43FE-451D-AAFF-3D0D22CFDF67}" presName="parentLin" presStyleCnt="0"/>
      <dgm:spPr/>
    </dgm:pt>
    <dgm:pt modelId="{B095FF89-1496-497A-ADA2-8FE4ACA0A925}" type="pres">
      <dgm:prSet presAssocID="{9B181A32-43FE-451D-AAFF-3D0D22CFDF67}" presName="parentLeftMargin" presStyleLbl="node1" presStyleIdx="0" presStyleCnt="4"/>
      <dgm:spPr/>
    </dgm:pt>
    <dgm:pt modelId="{AE93F2F3-0C04-4EFB-830D-39BE1DECA586}" type="pres">
      <dgm:prSet presAssocID="{9B181A32-43FE-451D-AAFF-3D0D22CFDF67}" presName="parentText" presStyleLbl="node1" presStyleIdx="1" presStyleCnt="4">
        <dgm:presLayoutVars>
          <dgm:chMax val="0"/>
          <dgm:bulletEnabled val="1"/>
        </dgm:presLayoutVars>
      </dgm:prSet>
      <dgm:spPr/>
    </dgm:pt>
    <dgm:pt modelId="{6C119700-E2E2-4B7A-A1C0-8C66FCAA8C71}" type="pres">
      <dgm:prSet presAssocID="{9B181A32-43FE-451D-AAFF-3D0D22CFDF67}" presName="negativeSpace" presStyleCnt="0"/>
      <dgm:spPr/>
    </dgm:pt>
    <dgm:pt modelId="{343451BD-363E-47A2-8BB7-715378689DD4}" type="pres">
      <dgm:prSet presAssocID="{9B181A32-43FE-451D-AAFF-3D0D22CFDF67}" presName="childText" presStyleLbl="conFgAcc1" presStyleIdx="1" presStyleCnt="4">
        <dgm:presLayoutVars>
          <dgm:bulletEnabled val="1"/>
        </dgm:presLayoutVars>
      </dgm:prSet>
      <dgm:spPr/>
    </dgm:pt>
    <dgm:pt modelId="{BA6AB1BB-50D9-40BF-9779-EC7E35FC2349}" type="pres">
      <dgm:prSet presAssocID="{8F52148B-DB21-4B32-A492-51FD5D6E60AB}" presName="spaceBetweenRectangles" presStyleCnt="0"/>
      <dgm:spPr/>
    </dgm:pt>
    <dgm:pt modelId="{EE7AB22E-23B6-4DE5-8FD2-4B936BF6D0DF}" type="pres">
      <dgm:prSet presAssocID="{FD606339-6ED7-4D55-9583-B41C3D351526}" presName="parentLin" presStyleCnt="0"/>
      <dgm:spPr/>
    </dgm:pt>
    <dgm:pt modelId="{A5DAC693-7E82-4FFE-898A-CC3C5D0AD75C}" type="pres">
      <dgm:prSet presAssocID="{FD606339-6ED7-4D55-9583-B41C3D351526}" presName="parentLeftMargin" presStyleLbl="node1" presStyleIdx="1" presStyleCnt="4"/>
      <dgm:spPr/>
    </dgm:pt>
    <dgm:pt modelId="{B21A13DD-3FB0-4460-A527-5A753703A1EF}" type="pres">
      <dgm:prSet presAssocID="{FD606339-6ED7-4D55-9583-B41C3D351526}" presName="parentText" presStyleLbl="node1" presStyleIdx="2" presStyleCnt="4">
        <dgm:presLayoutVars>
          <dgm:chMax val="0"/>
          <dgm:bulletEnabled val="1"/>
        </dgm:presLayoutVars>
      </dgm:prSet>
      <dgm:spPr/>
    </dgm:pt>
    <dgm:pt modelId="{D0C0D21C-C936-4DA1-9D8D-CA92A7A09598}" type="pres">
      <dgm:prSet presAssocID="{FD606339-6ED7-4D55-9583-B41C3D351526}" presName="negativeSpace" presStyleCnt="0"/>
      <dgm:spPr/>
    </dgm:pt>
    <dgm:pt modelId="{618CDE67-0DAF-4C39-A4AE-8E771B2D26B5}" type="pres">
      <dgm:prSet presAssocID="{FD606339-6ED7-4D55-9583-B41C3D351526}" presName="childText" presStyleLbl="conFgAcc1" presStyleIdx="2" presStyleCnt="4">
        <dgm:presLayoutVars>
          <dgm:bulletEnabled val="1"/>
        </dgm:presLayoutVars>
      </dgm:prSet>
      <dgm:spPr/>
    </dgm:pt>
    <dgm:pt modelId="{A7192FFA-4106-43BC-A11D-31F106E06D59}" type="pres">
      <dgm:prSet presAssocID="{FBC64771-C172-47B2-A598-CB76921816C1}" presName="spaceBetweenRectangles" presStyleCnt="0"/>
      <dgm:spPr/>
    </dgm:pt>
    <dgm:pt modelId="{E2537626-F224-4D49-906D-317B792AD5AF}" type="pres">
      <dgm:prSet presAssocID="{79C25E7E-B554-42DC-9D60-B312844FD47E}" presName="parentLin" presStyleCnt="0"/>
      <dgm:spPr/>
    </dgm:pt>
    <dgm:pt modelId="{B131D096-2262-41A9-87BD-44271D004390}" type="pres">
      <dgm:prSet presAssocID="{79C25E7E-B554-42DC-9D60-B312844FD47E}" presName="parentLeftMargin" presStyleLbl="node1" presStyleIdx="2" presStyleCnt="4"/>
      <dgm:spPr/>
    </dgm:pt>
    <dgm:pt modelId="{2629A02C-8C94-4099-907A-34F4A149F106}" type="pres">
      <dgm:prSet presAssocID="{79C25E7E-B554-42DC-9D60-B312844FD47E}" presName="parentText" presStyleLbl="node1" presStyleIdx="3" presStyleCnt="4">
        <dgm:presLayoutVars>
          <dgm:chMax val="0"/>
          <dgm:bulletEnabled val="1"/>
        </dgm:presLayoutVars>
      </dgm:prSet>
      <dgm:spPr/>
    </dgm:pt>
    <dgm:pt modelId="{0D856BC2-E862-4376-A3F2-E8FF3B06EC92}" type="pres">
      <dgm:prSet presAssocID="{79C25E7E-B554-42DC-9D60-B312844FD47E}" presName="negativeSpace" presStyleCnt="0"/>
      <dgm:spPr/>
    </dgm:pt>
    <dgm:pt modelId="{685F5C4E-3197-46C6-B2F9-26401783C547}" type="pres">
      <dgm:prSet presAssocID="{79C25E7E-B554-42DC-9D60-B312844FD47E}" presName="childText" presStyleLbl="conFgAcc1" presStyleIdx="3" presStyleCnt="4">
        <dgm:presLayoutVars>
          <dgm:bulletEnabled val="1"/>
        </dgm:presLayoutVars>
      </dgm:prSet>
      <dgm:spPr/>
    </dgm:pt>
  </dgm:ptLst>
  <dgm:cxnLst>
    <dgm:cxn modelId="{FD813F15-7217-4940-8C47-E387CFA40D22}" srcId="{FD606339-6ED7-4D55-9583-B41C3D351526}" destId="{EB202731-4D70-4940-9EC0-BAE16558FA95}" srcOrd="0" destOrd="0" parTransId="{3A8C708B-6311-49FD-9B1C-0F8C566A9BB2}" sibTransId="{941AAE17-34D7-4408-87F8-85A1185CE116}"/>
    <dgm:cxn modelId="{9743C623-CC40-4F6E-8D56-73F180C07F20}" srcId="{6A78CFFB-63AB-4891-918A-3418E487DC0A}" destId="{9B181A32-43FE-451D-AAFF-3D0D22CFDF67}" srcOrd="1" destOrd="0" parTransId="{4AE0D249-95D8-4BC6-BC35-79AA92B69C51}" sibTransId="{8F52148B-DB21-4B32-A492-51FD5D6E60AB}"/>
    <dgm:cxn modelId="{49405439-FFB1-4EE9-8BF6-FB0E87BE98EC}" type="presOf" srcId="{79C25E7E-B554-42DC-9D60-B312844FD47E}" destId="{B131D096-2262-41A9-87BD-44271D004390}" srcOrd="0" destOrd="0" presId="urn:microsoft.com/office/officeart/2005/8/layout/list1"/>
    <dgm:cxn modelId="{43FB0860-0144-49A4-A206-394CD06DCCE0}" type="presOf" srcId="{18BE583F-3903-40A7-B414-E63D16668A42}" destId="{BB015316-CF0C-4BE8-AF05-3102C1F1BEEE}" srcOrd="0" destOrd="0" presId="urn:microsoft.com/office/officeart/2005/8/layout/list1"/>
    <dgm:cxn modelId="{CD947A60-A0C1-499F-BBA8-F20A5787210B}" type="presOf" srcId="{FD606339-6ED7-4D55-9583-B41C3D351526}" destId="{A5DAC693-7E82-4FFE-898A-CC3C5D0AD75C}" srcOrd="0" destOrd="0" presId="urn:microsoft.com/office/officeart/2005/8/layout/list1"/>
    <dgm:cxn modelId="{B3495562-E6BC-48F0-8CE1-7D00064B2ABE}" type="presOf" srcId="{7A135664-3080-41D9-A193-A4EF814AE266}" destId="{343451BD-363E-47A2-8BB7-715378689DD4}" srcOrd="0" destOrd="0" presId="urn:microsoft.com/office/officeart/2005/8/layout/list1"/>
    <dgm:cxn modelId="{46D2C847-F305-4EF1-87F6-FC19F6B07594}" srcId="{6A78CFFB-63AB-4891-918A-3418E487DC0A}" destId="{18BE583F-3903-40A7-B414-E63D16668A42}" srcOrd="0" destOrd="0" parTransId="{85A9C54E-169B-4A97-B969-74A5B7E6964A}" sibTransId="{26753BB2-FC1F-4D36-968A-6FA56227D4D7}"/>
    <dgm:cxn modelId="{EC47DF67-E557-4BAF-AA31-EBC5A5495B9C}" type="presOf" srcId="{EB202731-4D70-4940-9EC0-BAE16558FA95}" destId="{618CDE67-0DAF-4C39-A4AE-8E771B2D26B5}" srcOrd="0" destOrd="0" presId="urn:microsoft.com/office/officeart/2005/8/layout/list1"/>
    <dgm:cxn modelId="{AC6CF44F-BE7D-4862-9970-8120754EB5F9}" srcId="{6A78CFFB-63AB-4891-918A-3418E487DC0A}" destId="{79C25E7E-B554-42DC-9D60-B312844FD47E}" srcOrd="3" destOrd="0" parTransId="{8DA8AF90-75E1-49E4-93AE-2D392791CE56}" sibTransId="{6EC97472-FED3-43AF-9631-EDAED3FD2C2E}"/>
    <dgm:cxn modelId="{AA0A1651-FC28-42B2-8B78-194F7C6FD2BD}" type="presOf" srcId="{6A78CFFB-63AB-4891-918A-3418E487DC0A}" destId="{F8B6F5CE-AED3-4AA5-8E2B-7E1B8F448D4E}" srcOrd="0" destOrd="0" presId="urn:microsoft.com/office/officeart/2005/8/layout/list1"/>
    <dgm:cxn modelId="{07C44276-D323-4E66-A5FC-25C8E2AB719C}" type="presOf" srcId="{ED733FA8-940F-4EF2-AD8C-085D284E5231}" destId="{5005C426-1464-433E-B8EC-69BC7F804A1F}" srcOrd="0" destOrd="0" presId="urn:microsoft.com/office/officeart/2005/8/layout/list1"/>
    <dgm:cxn modelId="{6BBCFE79-BA14-4558-8401-403D75E33B6E}" srcId="{6A78CFFB-63AB-4891-918A-3418E487DC0A}" destId="{FD606339-6ED7-4D55-9583-B41C3D351526}" srcOrd="2" destOrd="0" parTransId="{24E2D1AB-9577-48FB-BE35-1E58E5E2F1D3}" sibTransId="{FBC64771-C172-47B2-A598-CB76921816C1}"/>
    <dgm:cxn modelId="{0F75B45A-5698-4F0A-B5C8-1DBCC9C75CB9}" srcId="{79C25E7E-B554-42DC-9D60-B312844FD47E}" destId="{74F63998-F2EA-432D-A5E4-4501EF4FE681}" srcOrd="0" destOrd="0" parTransId="{B834D271-BC9F-424E-BC49-A935A6214283}" sibTransId="{97F6C2A9-38CB-4453-95B3-B5D96C5E5DAD}"/>
    <dgm:cxn modelId="{FA146C7D-1487-4ED9-A8B5-1B50F8296E73}" type="presOf" srcId="{5EB984B6-9809-478E-ABD3-45C75C0FE45C}" destId="{343451BD-363E-47A2-8BB7-715378689DD4}" srcOrd="0" destOrd="1" presId="urn:microsoft.com/office/officeart/2005/8/layout/list1"/>
    <dgm:cxn modelId="{C463CE85-1B77-4440-B21A-E52029F5D32E}" type="presOf" srcId="{79C25E7E-B554-42DC-9D60-B312844FD47E}" destId="{2629A02C-8C94-4099-907A-34F4A149F106}" srcOrd="1" destOrd="0" presId="urn:microsoft.com/office/officeart/2005/8/layout/list1"/>
    <dgm:cxn modelId="{D81B83A2-8FA5-40FF-97B9-7DF0FFE1DA53}" type="presOf" srcId="{FD606339-6ED7-4D55-9583-B41C3D351526}" destId="{B21A13DD-3FB0-4460-A527-5A753703A1EF}" srcOrd="1" destOrd="0" presId="urn:microsoft.com/office/officeart/2005/8/layout/list1"/>
    <dgm:cxn modelId="{6E4C46AB-4D1E-4C14-939D-D8732AE0AB3E}" type="presOf" srcId="{9B181A32-43FE-451D-AAFF-3D0D22CFDF67}" destId="{AE93F2F3-0C04-4EFB-830D-39BE1DECA586}" srcOrd="1" destOrd="0" presId="urn:microsoft.com/office/officeart/2005/8/layout/list1"/>
    <dgm:cxn modelId="{4E005BB4-F84B-4195-A33B-DE1F5CE583A1}" srcId="{9B181A32-43FE-451D-AAFF-3D0D22CFDF67}" destId="{5EB984B6-9809-478E-ABD3-45C75C0FE45C}" srcOrd="1" destOrd="0" parTransId="{C216D13D-F07A-43F5-BD7D-A7B4DB17A32E}" sibTransId="{B33567E1-2B2C-4C63-AF8E-A945837313F7}"/>
    <dgm:cxn modelId="{BEC38DBB-4E0C-4262-9820-6136BCDFDE91}" type="presOf" srcId="{9B181A32-43FE-451D-AAFF-3D0D22CFDF67}" destId="{B095FF89-1496-497A-ADA2-8FE4ACA0A925}" srcOrd="0" destOrd="0" presId="urn:microsoft.com/office/officeart/2005/8/layout/list1"/>
    <dgm:cxn modelId="{9BB8BBC4-E924-4788-B43F-3BBC4AFA0DAA}" srcId="{9B181A32-43FE-451D-AAFF-3D0D22CFDF67}" destId="{7A135664-3080-41D9-A193-A4EF814AE266}" srcOrd="0" destOrd="0" parTransId="{8391A716-8A72-45FB-885A-0E901EC4B6CD}" sibTransId="{4CA31F26-A78B-49A8-BA89-3900C2931F67}"/>
    <dgm:cxn modelId="{977171E1-EDD4-45C1-999D-90CEC461A5F7}" type="presOf" srcId="{18BE583F-3903-40A7-B414-E63D16668A42}" destId="{3C502C04-B366-48B2-AA00-F573757472B4}" srcOrd="1" destOrd="0" presId="urn:microsoft.com/office/officeart/2005/8/layout/list1"/>
    <dgm:cxn modelId="{F3F5E5F5-6ECD-4095-B3F6-E9F752AD13BC}" srcId="{18BE583F-3903-40A7-B414-E63D16668A42}" destId="{ED733FA8-940F-4EF2-AD8C-085D284E5231}" srcOrd="0" destOrd="0" parTransId="{F379C67B-8899-448E-B66E-4FE8B20ED88F}" sibTransId="{5C4B2A37-ADC2-44AA-BFF0-7C67E2F0F649}"/>
    <dgm:cxn modelId="{CF4E58FC-99E0-4D7A-9AA5-3F367C0A690F}" type="presOf" srcId="{74F63998-F2EA-432D-A5E4-4501EF4FE681}" destId="{685F5C4E-3197-46C6-B2F9-26401783C547}" srcOrd="0" destOrd="0" presId="urn:microsoft.com/office/officeart/2005/8/layout/list1"/>
    <dgm:cxn modelId="{F4A65F05-FE35-4E58-BF0E-7667C4C2921D}" type="presParOf" srcId="{F8B6F5CE-AED3-4AA5-8E2B-7E1B8F448D4E}" destId="{D5F653BD-50A3-49AC-AC99-98CDEFDC6BAE}" srcOrd="0" destOrd="0" presId="urn:microsoft.com/office/officeart/2005/8/layout/list1"/>
    <dgm:cxn modelId="{0F2F31A4-B701-4B52-B988-CE8057FCA4F4}" type="presParOf" srcId="{D5F653BD-50A3-49AC-AC99-98CDEFDC6BAE}" destId="{BB015316-CF0C-4BE8-AF05-3102C1F1BEEE}" srcOrd="0" destOrd="0" presId="urn:microsoft.com/office/officeart/2005/8/layout/list1"/>
    <dgm:cxn modelId="{887FC37A-E27F-4F8A-B6CE-CDB00D80C150}" type="presParOf" srcId="{D5F653BD-50A3-49AC-AC99-98CDEFDC6BAE}" destId="{3C502C04-B366-48B2-AA00-F573757472B4}" srcOrd="1" destOrd="0" presId="urn:microsoft.com/office/officeart/2005/8/layout/list1"/>
    <dgm:cxn modelId="{B741DA69-DF18-4CFD-BDDD-12093D794156}" type="presParOf" srcId="{F8B6F5CE-AED3-4AA5-8E2B-7E1B8F448D4E}" destId="{D7EDF5B2-408F-47BA-9351-6F6DEB19B6D5}" srcOrd="1" destOrd="0" presId="urn:microsoft.com/office/officeart/2005/8/layout/list1"/>
    <dgm:cxn modelId="{FC7F073F-9838-4856-9563-81E3F3A40ED8}" type="presParOf" srcId="{F8B6F5CE-AED3-4AA5-8E2B-7E1B8F448D4E}" destId="{5005C426-1464-433E-B8EC-69BC7F804A1F}" srcOrd="2" destOrd="0" presId="urn:microsoft.com/office/officeart/2005/8/layout/list1"/>
    <dgm:cxn modelId="{58861A1A-CA04-47E4-A722-5A4F61686FFE}" type="presParOf" srcId="{F8B6F5CE-AED3-4AA5-8E2B-7E1B8F448D4E}" destId="{F2E2955C-E7E7-4E09-B5E8-4772A878665F}" srcOrd="3" destOrd="0" presId="urn:microsoft.com/office/officeart/2005/8/layout/list1"/>
    <dgm:cxn modelId="{DA3A5153-2C35-4051-8F30-0511F65CED4A}" type="presParOf" srcId="{F8B6F5CE-AED3-4AA5-8E2B-7E1B8F448D4E}" destId="{50057956-8DE8-4776-BC87-97C35BDFDCA4}" srcOrd="4" destOrd="0" presId="urn:microsoft.com/office/officeart/2005/8/layout/list1"/>
    <dgm:cxn modelId="{FDAA1B23-9141-4A50-98BA-6C6DE8C2531C}" type="presParOf" srcId="{50057956-8DE8-4776-BC87-97C35BDFDCA4}" destId="{B095FF89-1496-497A-ADA2-8FE4ACA0A925}" srcOrd="0" destOrd="0" presId="urn:microsoft.com/office/officeart/2005/8/layout/list1"/>
    <dgm:cxn modelId="{ADDCF96A-1383-4BF5-AFE8-10F982111CC6}" type="presParOf" srcId="{50057956-8DE8-4776-BC87-97C35BDFDCA4}" destId="{AE93F2F3-0C04-4EFB-830D-39BE1DECA586}" srcOrd="1" destOrd="0" presId="urn:microsoft.com/office/officeart/2005/8/layout/list1"/>
    <dgm:cxn modelId="{397FBB41-4F71-4B40-8895-3AD7E055048D}" type="presParOf" srcId="{F8B6F5CE-AED3-4AA5-8E2B-7E1B8F448D4E}" destId="{6C119700-E2E2-4B7A-A1C0-8C66FCAA8C71}" srcOrd="5" destOrd="0" presId="urn:microsoft.com/office/officeart/2005/8/layout/list1"/>
    <dgm:cxn modelId="{BDBA8F17-2003-4038-B92D-7A852BBA95FC}" type="presParOf" srcId="{F8B6F5CE-AED3-4AA5-8E2B-7E1B8F448D4E}" destId="{343451BD-363E-47A2-8BB7-715378689DD4}" srcOrd="6" destOrd="0" presId="urn:microsoft.com/office/officeart/2005/8/layout/list1"/>
    <dgm:cxn modelId="{C5411F23-F2BA-40D4-8A34-B39C9F2A12D9}" type="presParOf" srcId="{F8B6F5CE-AED3-4AA5-8E2B-7E1B8F448D4E}" destId="{BA6AB1BB-50D9-40BF-9779-EC7E35FC2349}" srcOrd="7" destOrd="0" presId="urn:microsoft.com/office/officeart/2005/8/layout/list1"/>
    <dgm:cxn modelId="{1CE47C50-2D1A-41DD-947B-E16797AC950D}" type="presParOf" srcId="{F8B6F5CE-AED3-4AA5-8E2B-7E1B8F448D4E}" destId="{EE7AB22E-23B6-4DE5-8FD2-4B936BF6D0DF}" srcOrd="8" destOrd="0" presId="urn:microsoft.com/office/officeart/2005/8/layout/list1"/>
    <dgm:cxn modelId="{5A5E4760-D87E-4878-A41C-B6DB57B94184}" type="presParOf" srcId="{EE7AB22E-23B6-4DE5-8FD2-4B936BF6D0DF}" destId="{A5DAC693-7E82-4FFE-898A-CC3C5D0AD75C}" srcOrd="0" destOrd="0" presId="urn:microsoft.com/office/officeart/2005/8/layout/list1"/>
    <dgm:cxn modelId="{E0BB10DC-9E6D-4A90-88F0-837E93D5AB19}" type="presParOf" srcId="{EE7AB22E-23B6-4DE5-8FD2-4B936BF6D0DF}" destId="{B21A13DD-3FB0-4460-A527-5A753703A1EF}" srcOrd="1" destOrd="0" presId="urn:microsoft.com/office/officeart/2005/8/layout/list1"/>
    <dgm:cxn modelId="{DC729B80-A101-411F-AD34-6CCC0438286B}" type="presParOf" srcId="{F8B6F5CE-AED3-4AA5-8E2B-7E1B8F448D4E}" destId="{D0C0D21C-C936-4DA1-9D8D-CA92A7A09598}" srcOrd="9" destOrd="0" presId="urn:microsoft.com/office/officeart/2005/8/layout/list1"/>
    <dgm:cxn modelId="{000C6D79-A70C-45B0-B4EE-BEF7980A31D0}" type="presParOf" srcId="{F8B6F5CE-AED3-4AA5-8E2B-7E1B8F448D4E}" destId="{618CDE67-0DAF-4C39-A4AE-8E771B2D26B5}" srcOrd="10" destOrd="0" presId="urn:microsoft.com/office/officeart/2005/8/layout/list1"/>
    <dgm:cxn modelId="{B0D269A2-E098-47D5-9265-B64C971835CC}" type="presParOf" srcId="{F8B6F5CE-AED3-4AA5-8E2B-7E1B8F448D4E}" destId="{A7192FFA-4106-43BC-A11D-31F106E06D59}" srcOrd="11" destOrd="0" presId="urn:microsoft.com/office/officeart/2005/8/layout/list1"/>
    <dgm:cxn modelId="{63EF3F97-5A06-4E11-BC7C-A1980C398BAA}" type="presParOf" srcId="{F8B6F5CE-AED3-4AA5-8E2B-7E1B8F448D4E}" destId="{E2537626-F224-4D49-906D-317B792AD5AF}" srcOrd="12" destOrd="0" presId="urn:microsoft.com/office/officeart/2005/8/layout/list1"/>
    <dgm:cxn modelId="{5B43DDF7-650E-4D6A-882C-62DBA62082BD}" type="presParOf" srcId="{E2537626-F224-4D49-906D-317B792AD5AF}" destId="{B131D096-2262-41A9-87BD-44271D004390}" srcOrd="0" destOrd="0" presId="urn:microsoft.com/office/officeart/2005/8/layout/list1"/>
    <dgm:cxn modelId="{B0A4A179-BBD1-410A-8666-4B4F4821A3DE}" type="presParOf" srcId="{E2537626-F224-4D49-906D-317B792AD5AF}" destId="{2629A02C-8C94-4099-907A-34F4A149F106}" srcOrd="1" destOrd="0" presId="urn:microsoft.com/office/officeart/2005/8/layout/list1"/>
    <dgm:cxn modelId="{C7FAB2EE-B4E7-4A9D-BBB9-719903BF0A08}" type="presParOf" srcId="{F8B6F5CE-AED3-4AA5-8E2B-7E1B8F448D4E}" destId="{0D856BC2-E862-4376-A3F2-E8FF3B06EC92}" srcOrd="13" destOrd="0" presId="urn:microsoft.com/office/officeart/2005/8/layout/list1"/>
    <dgm:cxn modelId="{BAFF976F-79DD-4E27-AE4B-4A1A9B599157}" type="presParOf" srcId="{F8B6F5CE-AED3-4AA5-8E2B-7E1B8F448D4E}" destId="{685F5C4E-3197-46C6-B2F9-26401783C547}"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8F5FC9-EA75-456E-A878-E738636D172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AE1FF95A-E6E6-41BF-ACD9-168278102A19}">
      <dgm:prSet phldrT="[Text]"/>
      <dgm:spPr/>
      <dgm:t>
        <a:bodyPr/>
        <a:lstStyle/>
        <a:p>
          <a:r>
            <a:rPr lang="en-US" dirty="0"/>
            <a:t>Weaknesses in information sharing and seeking within and between agencies</a:t>
          </a:r>
          <a:endParaRPr lang="en-GB" dirty="0"/>
        </a:p>
      </dgm:t>
    </dgm:pt>
    <dgm:pt modelId="{708D3DC2-2016-4C4D-8C00-A355E8FEF440}" type="parTrans" cxnId="{1501E57C-B6B4-494D-B6A5-E9C541CDC10C}">
      <dgm:prSet/>
      <dgm:spPr/>
      <dgm:t>
        <a:bodyPr/>
        <a:lstStyle/>
        <a:p>
          <a:endParaRPr lang="en-GB"/>
        </a:p>
      </dgm:t>
    </dgm:pt>
    <dgm:pt modelId="{8B0255C8-3E8A-4A0A-B7DD-A90473CE6E6A}" type="sibTrans" cxnId="{1501E57C-B6B4-494D-B6A5-E9C541CDC10C}">
      <dgm:prSet/>
      <dgm:spPr/>
      <dgm:t>
        <a:bodyPr/>
        <a:lstStyle/>
        <a:p>
          <a:endParaRPr lang="en-GB"/>
        </a:p>
      </dgm:t>
    </dgm:pt>
    <dgm:pt modelId="{FF350D44-A600-486F-B54F-04C57BA6C706}">
      <dgm:prSet/>
      <dgm:spPr/>
      <dgm:t>
        <a:bodyPr/>
        <a:lstStyle/>
        <a:p>
          <a:r>
            <a:rPr lang="en-US"/>
            <a:t>A lack of robust critical thinking, analysis and challenge within and between agencies, compounded by a failure to trigger statutory multi-agency child protection processes at several key moments</a:t>
          </a:r>
          <a:endParaRPr lang="en-US" dirty="0"/>
        </a:p>
      </dgm:t>
    </dgm:pt>
    <dgm:pt modelId="{69C534CD-64FB-4DC9-8D5B-EED828BC77BA}" type="parTrans" cxnId="{DCD27AB6-173C-4FC5-A6A4-414E07C9AA57}">
      <dgm:prSet/>
      <dgm:spPr/>
      <dgm:t>
        <a:bodyPr/>
        <a:lstStyle/>
        <a:p>
          <a:endParaRPr lang="en-GB"/>
        </a:p>
      </dgm:t>
    </dgm:pt>
    <dgm:pt modelId="{7FD6A8BE-CA7E-47C7-B184-D4689186E212}" type="sibTrans" cxnId="{DCD27AB6-173C-4FC5-A6A4-414E07C9AA57}">
      <dgm:prSet/>
      <dgm:spPr/>
      <dgm:t>
        <a:bodyPr/>
        <a:lstStyle/>
        <a:p>
          <a:endParaRPr lang="en-GB"/>
        </a:p>
      </dgm:t>
    </dgm:pt>
    <dgm:pt modelId="{A73576B3-7B96-4D9F-8FE8-93C984F45DF4}">
      <dgm:prSet/>
      <dgm:spPr/>
      <dgm:t>
        <a:bodyPr/>
        <a:lstStyle/>
        <a:p>
          <a:r>
            <a:rPr lang="en-US" dirty="0"/>
            <a:t>A need for sharper specialist child protection skills and expertise, especially in relation to complex risk assessment and decision making; engaging reluctant parents; understanding the daily life of children; and domestic abuse </a:t>
          </a:r>
        </a:p>
      </dgm:t>
    </dgm:pt>
    <dgm:pt modelId="{EEC755B6-3CC0-4C8C-ADB5-E7458E535E98}" type="parTrans" cxnId="{01A2B3CA-4CF0-4F25-BAAE-DC1CCB5E96F3}">
      <dgm:prSet/>
      <dgm:spPr/>
      <dgm:t>
        <a:bodyPr/>
        <a:lstStyle/>
        <a:p>
          <a:endParaRPr lang="en-GB"/>
        </a:p>
      </dgm:t>
    </dgm:pt>
    <dgm:pt modelId="{BF92D9A4-FB36-4E5A-9B68-E03C58DCD1AA}" type="sibTrans" cxnId="{01A2B3CA-4CF0-4F25-BAAE-DC1CCB5E96F3}">
      <dgm:prSet/>
      <dgm:spPr/>
      <dgm:t>
        <a:bodyPr/>
        <a:lstStyle/>
        <a:p>
          <a:endParaRPr lang="en-GB"/>
        </a:p>
      </dgm:t>
    </dgm:pt>
    <dgm:pt modelId="{DA9C5F63-B39D-4CE9-AA32-C1F111C865B4}">
      <dgm:prSet/>
      <dgm:spPr/>
      <dgm:t>
        <a:bodyPr/>
        <a:lstStyle/>
        <a:p>
          <a:r>
            <a:rPr lang="en-US" dirty="0"/>
            <a:t>Underpinning these issues, is the need for leaders to have a powerful enabling impact on child protection practice, creating and protecting the optimum </a:t>
          </a:r>
          <a:r>
            <a:rPr lang="en-US" dirty="0" err="1"/>
            <a:t>organisational</a:t>
          </a:r>
          <a:r>
            <a:rPr lang="en-US" dirty="0"/>
            <a:t> conditions for undertaking this complex work. </a:t>
          </a:r>
        </a:p>
      </dgm:t>
    </dgm:pt>
    <dgm:pt modelId="{3DC31E70-43C6-405F-91F2-4A5532289161}" type="parTrans" cxnId="{D1093B3E-B644-4599-9100-DFE4859153D4}">
      <dgm:prSet/>
      <dgm:spPr/>
      <dgm:t>
        <a:bodyPr/>
        <a:lstStyle/>
        <a:p>
          <a:endParaRPr lang="en-GB"/>
        </a:p>
      </dgm:t>
    </dgm:pt>
    <dgm:pt modelId="{F3674906-5446-4CFF-A16E-522AB24A07BF}" type="sibTrans" cxnId="{D1093B3E-B644-4599-9100-DFE4859153D4}">
      <dgm:prSet/>
      <dgm:spPr/>
      <dgm:t>
        <a:bodyPr/>
        <a:lstStyle/>
        <a:p>
          <a:endParaRPr lang="en-GB"/>
        </a:p>
      </dgm:t>
    </dgm:pt>
    <dgm:pt modelId="{0DC6124A-B985-40BE-BC85-55B2E726C320}">
      <dgm:prSet phldrT="[Text]"/>
      <dgm:spPr/>
      <dgm:t>
        <a:bodyPr/>
        <a:lstStyle/>
        <a:p>
          <a:endParaRPr lang="en-GB" dirty="0"/>
        </a:p>
      </dgm:t>
    </dgm:pt>
    <dgm:pt modelId="{FA398CB2-C6FE-45DC-8B8B-D368F1063C53}" type="parTrans" cxnId="{5EE5B9FE-3727-4D10-B731-4211F772C303}">
      <dgm:prSet/>
      <dgm:spPr/>
      <dgm:t>
        <a:bodyPr/>
        <a:lstStyle/>
        <a:p>
          <a:endParaRPr lang="en-GB"/>
        </a:p>
      </dgm:t>
    </dgm:pt>
    <dgm:pt modelId="{9DC052A3-1FD9-44C5-9B4D-419AD71D934D}" type="sibTrans" cxnId="{5EE5B9FE-3727-4D10-B731-4211F772C303}">
      <dgm:prSet/>
      <dgm:spPr/>
      <dgm:t>
        <a:bodyPr/>
        <a:lstStyle/>
        <a:p>
          <a:endParaRPr lang="en-GB"/>
        </a:p>
      </dgm:t>
    </dgm:pt>
    <dgm:pt modelId="{C7507C73-E110-4F20-89AB-B2F066B7D4C7}">
      <dgm:prSet/>
      <dgm:spPr/>
      <dgm:t>
        <a:bodyPr/>
        <a:lstStyle/>
        <a:p>
          <a:endParaRPr lang="en-US" dirty="0"/>
        </a:p>
      </dgm:t>
    </dgm:pt>
    <dgm:pt modelId="{921DFC9E-B4DF-40F3-87BC-CEAA2CE960DB}" type="parTrans" cxnId="{D728D23F-4FF5-4E8D-88CE-D6605B177F41}">
      <dgm:prSet/>
      <dgm:spPr/>
      <dgm:t>
        <a:bodyPr/>
        <a:lstStyle/>
        <a:p>
          <a:endParaRPr lang="en-GB"/>
        </a:p>
      </dgm:t>
    </dgm:pt>
    <dgm:pt modelId="{EB8297AA-66BE-4623-A1AA-6E37045AE174}" type="sibTrans" cxnId="{D728D23F-4FF5-4E8D-88CE-D6605B177F41}">
      <dgm:prSet/>
      <dgm:spPr/>
      <dgm:t>
        <a:bodyPr/>
        <a:lstStyle/>
        <a:p>
          <a:endParaRPr lang="en-GB"/>
        </a:p>
      </dgm:t>
    </dgm:pt>
    <dgm:pt modelId="{BE9C4948-3E5A-4121-8DF7-26D9B0D30ECD}">
      <dgm:prSet/>
      <dgm:spPr/>
      <dgm:t>
        <a:bodyPr/>
        <a:lstStyle/>
        <a:p>
          <a:endParaRPr lang="en-US" dirty="0"/>
        </a:p>
      </dgm:t>
    </dgm:pt>
    <dgm:pt modelId="{179B033E-4B70-4C93-BD1C-23CD8C39C5BF}" type="parTrans" cxnId="{2ED6A471-53A7-4EF2-A009-67B377D1EEF4}">
      <dgm:prSet/>
      <dgm:spPr/>
      <dgm:t>
        <a:bodyPr/>
        <a:lstStyle/>
        <a:p>
          <a:endParaRPr lang="en-GB"/>
        </a:p>
      </dgm:t>
    </dgm:pt>
    <dgm:pt modelId="{7C151556-05E5-4F15-A08D-206FB82990BF}" type="sibTrans" cxnId="{2ED6A471-53A7-4EF2-A009-67B377D1EEF4}">
      <dgm:prSet/>
      <dgm:spPr/>
      <dgm:t>
        <a:bodyPr/>
        <a:lstStyle/>
        <a:p>
          <a:endParaRPr lang="en-GB"/>
        </a:p>
      </dgm:t>
    </dgm:pt>
    <dgm:pt modelId="{9747494C-E3D8-47D1-B968-3E18EF46DCFF}" type="pres">
      <dgm:prSet presAssocID="{F28F5FC9-EA75-456E-A878-E738636D172D}" presName="linear" presStyleCnt="0">
        <dgm:presLayoutVars>
          <dgm:animLvl val="lvl"/>
          <dgm:resizeHandles val="exact"/>
        </dgm:presLayoutVars>
      </dgm:prSet>
      <dgm:spPr/>
    </dgm:pt>
    <dgm:pt modelId="{78EA3BAE-6D41-4D77-A76D-312E6B42ACA3}" type="pres">
      <dgm:prSet presAssocID="{AE1FF95A-E6E6-41BF-ACD9-168278102A19}" presName="parentText" presStyleLbl="node1" presStyleIdx="0" presStyleCnt="4">
        <dgm:presLayoutVars>
          <dgm:chMax val="0"/>
          <dgm:bulletEnabled val="1"/>
        </dgm:presLayoutVars>
      </dgm:prSet>
      <dgm:spPr/>
    </dgm:pt>
    <dgm:pt modelId="{631CA6DB-51AE-43E6-A980-5FA7BAB6CC7B}" type="pres">
      <dgm:prSet presAssocID="{AE1FF95A-E6E6-41BF-ACD9-168278102A19}" presName="childText" presStyleLbl="revTx" presStyleIdx="0" presStyleCnt="3">
        <dgm:presLayoutVars>
          <dgm:bulletEnabled val="1"/>
        </dgm:presLayoutVars>
      </dgm:prSet>
      <dgm:spPr/>
    </dgm:pt>
    <dgm:pt modelId="{7968D9E5-03F7-4017-9F8D-4CE2101B345E}" type="pres">
      <dgm:prSet presAssocID="{FF350D44-A600-486F-B54F-04C57BA6C706}" presName="parentText" presStyleLbl="node1" presStyleIdx="1" presStyleCnt="4">
        <dgm:presLayoutVars>
          <dgm:chMax val="0"/>
          <dgm:bulletEnabled val="1"/>
        </dgm:presLayoutVars>
      </dgm:prSet>
      <dgm:spPr/>
    </dgm:pt>
    <dgm:pt modelId="{5BEED897-57B9-4F17-A2DE-C19E273B3195}" type="pres">
      <dgm:prSet presAssocID="{FF350D44-A600-486F-B54F-04C57BA6C706}" presName="childText" presStyleLbl="revTx" presStyleIdx="1" presStyleCnt="3">
        <dgm:presLayoutVars>
          <dgm:bulletEnabled val="1"/>
        </dgm:presLayoutVars>
      </dgm:prSet>
      <dgm:spPr/>
    </dgm:pt>
    <dgm:pt modelId="{E101FF44-4A62-4D97-8BC4-FC538312DB35}" type="pres">
      <dgm:prSet presAssocID="{A73576B3-7B96-4D9F-8FE8-93C984F45DF4}" presName="parentText" presStyleLbl="node1" presStyleIdx="2" presStyleCnt="4">
        <dgm:presLayoutVars>
          <dgm:chMax val="0"/>
          <dgm:bulletEnabled val="1"/>
        </dgm:presLayoutVars>
      </dgm:prSet>
      <dgm:spPr/>
    </dgm:pt>
    <dgm:pt modelId="{F618EA51-DE80-4167-B3FF-38825E99CACF}" type="pres">
      <dgm:prSet presAssocID="{A73576B3-7B96-4D9F-8FE8-93C984F45DF4}" presName="childText" presStyleLbl="revTx" presStyleIdx="2" presStyleCnt="3">
        <dgm:presLayoutVars>
          <dgm:bulletEnabled val="1"/>
        </dgm:presLayoutVars>
      </dgm:prSet>
      <dgm:spPr/>
    </dgm:pt>
    <dgm:pt modelId="{196E98BF-EF9A-4478-8BFB-71DAB5629DC6}" type="pres">
      <dgm:prSet presAssocID="{DA9C5F63-B39D-4CE9-AA32-C1F111C865B4}" presName="parentText" presStyleLbl="node1" presStyleIdx="3" presStyleCnt="4">
        <dgm:presLayoutVars>
          <dgm:chMax val="0"/>
          <dgm:bulletEnabled val="1"/>
        </dgm:presLayoutVars>
      </dgm:prSet>
      <dgm:spPr/>
    </dgm:pt>
  </dgm:ptLst>
  <dgm:cxnLst>
    <dgm:cxn modelId="{E1808F04-7B56-4B24-9266-AF38497BDB48}" type="presOf" srcId="{BE9C4948-3E5A-4121-8DF7-26D9B0D30ECD}" destId="{F618EA51-DE80-4167-B3FF-38825E99CACF}" srcOrd="0" destOrd="0" presId="urn:microsoft.com/office/officeart/2005/8/layout/vList2"/>
    <dgm:cxn modelId="{3190F815-0F19-4AC4-B269-E600F359EBD6}" type="presOf" srcId="{DA9C5F63-B39D-4CE9-AA32-C1F111C865B4}" destId="{196E98BF-EF9A-4478-8BFB-71DAB5629DC6}" srcOrd="0" destOrd="0" presId="urn:microsoft.com/office/officeart/2005/8/layout/vList2"/>
    <dgm:cxn modelId="{121E862B-F349-470D-BF29-AA9DBE27E10D}" type="presOf" srcId="{0DC6124A-B985-40BE-BC85-55B2E726C320}" destId="{631CA6DB-51AE-43E6-A980-5FA7BAB6CC7B}" srcOrd="0" destOrd="0" presId="urn:microsoft.com/office/officeart/2005/8/layout/vList2"/>
    <dgm:cxn modelId="{D1093B3E-B644-4599-9100-DFE4859153D4}" srcId="{F28F5FC9-EA75-456E-A878-E738636D172D}" destId="{DA9C5F63-B39D-4CE9-AA32-C1F111C865B4}" srcOrd="3" destOrd="0" parTransId="{3DC31E70-43C6-405F-91F2-4A5532289161}" sibTransId="{F3674906-5446-4CFF-A16E-522AB24A07BF}"/>
    <dgm:cxn modelId="{D728D23F-4FF5-4E8D-88CE-D6605B177F41}" srcId="{FF350D44-A600-486F-B54F-04C57BA6C706}" destId="{C7507C73-E110-4F20-89AB-B2F066B7D4C7}" srcOrd="0" destOrd="0" parTransId="{921DFC9E-B4DF-40F3-87BC-CEAA2CE960DB}" sibTransId="{EB8297AA-66BE-4623-A1AA-6E37045AE174}"/>
    <dgm:cxn modelId="{B96F415C-5146-424F-814E-861D7FE10A6B}" type="presOf" srcId="{AE1FF95A-E6E6-41BF-ACD9-168278102A19}" destId="{78EA3BAE-6D41-4D77-A76D-312E6B42ACA3}" srcOrd="0" destOrd="0" presId="urn:microsoft.com/office/officeart/2005/8/layout/vList2"/>
    <dgm:cxn modelId="{242C4F67-F428-49FB-9947-645E71026EF7}" type="presOf" srcId="{A73576B3-7B96-4D9F-8FE8-93C984F45DF4}" destId="{E101FF44-4A62-4D97-8BC4-FC538312DB35}" srcOrd="0" destOrd="0" presId="urn:microsoft.com/office/officeart/2005/8/layout/vList2"/>
    <dgm:cxn modelId="{2ED6A471-53A7-4EF2-A009-67B377D1EEF4}" srcId="{A73576B3-7B96-4D9F-8FE8-93C984F45DF4}" destId="{BE9C4948-3E5A-4121-8DF7-26D9B0D30ECD}" srcOrd="0" destOrd="0" parTransId="{179B033E-4B70-4C93-BD1C-23CD8C39C5BF}" sibTransId="{7C151556-05E5-4F15-A08D-206FB82990BF}"/>
    <dgm:cxn modelId="{363C2B74-4C6A-44D6-865D-197DB801F927}" type="presOf" srcId="{FF350D44-A600-486F-B54F-04C57BA6C706}" destId="{7968D9E5-03F7-4017-9F8D-4CE2101B345E}" srcOrd="0" destOrd="0" presId="urn:microsoft.com/office/officeart/2005/8/layout/vList2"/>
    <dgm:cxn modelId="{1501E57C-B6B4-494D-B6A5-E9C541CDC10C}" srcId="{F28F5FC9-EA75-456E-A878-E738636D172D}" destId="{AE1FF95A-E6E6-41BF-ACD9-168278102A19}" srcOrd="0" destOrd="0" parTransId="{708D3DC2-2016-4C4D-8C00-A355E8FEF440}" sibTransId="{8B0255C8-3E8A-4A0A-B7DD-A90473CE6E6A}"/>
    <dgm:cxn modelId="{5F7AACAE-86DC-451C-9B76-CF2BF448185E}" type="presOf" srcId="{F28F5FC9-EA75-456E-A878-E738636D172D}" destId="{9747494C-E3D8-47D1-B968-3E18EF46DCFF}" srcOrd="0" destOrd="0" presId="urn:microsoft.com/office/officeart/2005/8/layout/vList2"/>
    <dgm:cxn modelId="{DCD27AB6-173C-4FC5-A6A4-414E07C9AA57}" srcId="{F28F5FC9-EA75-456E-A878-E738636D172D}" destId="{FF350D44-A600-486F-B54F-04C57BA6C706}" srcOrd="1" destOrd="0" parTransId="{69C534CD-64FB-4DC9-8D5B-EED828BC77BA}" sibTransId="{7FD6A8BE-CA7E-47C7-B184-D4689186E212}"/>
    <dgm:cxn modelId="{01A2B3CA-4CF0-4F25-BAAE-DC1CCB5E96F3}" srcId="{F28F5FC9-EA75-456E-A878-E738636D172D}" destId="{A73576B3-7B96-4D9F-8FE8-93C984F45DF4}" srcOrd="2" destOrd="0" parTransId="{EEC755B6-3CC0-4C8C-ADB5-E7458E535E98}" sibTransId="{BF92D9A4-FB36-4E5A-9B68-E03C58DCD1AA}"/>
    <dgm:cxn modelId="{D6A0C7D9-D79B-4D2A-B7DD-53E386CCB157}" type="presOf" srcId="{C7507C73-E110-4F20-89AB-B2F066B7D4C7}" destId="{5BEED897-57B9-4F17-A2DE-C19E273B3195}" srcOrd="0" destOrd="0" presId="urn:microsoft.com/office/officeart/2005/8/layout/vList2"/>
    <dgm:cxn modelId="{5EE5B9FE-3727-4D10-B731-4211F772C303}" srcId="{AE1FF95A-E6E6-41BF-ACD9-168278102A19}" destId="{0DC6124A-B985-40BE-BC85-55B2E726C320}" srcOrd="0" destOrd="0" parTransId="{FA398CB2-C6FE-45DC-8B8B-D368F1063C53}" sibTransId="{9DC052A3-1FD9-44C5-9B4D-419AD71D934D}"/>
    <dgm:cxn modelId="{E4FE8F6C-9A26-47DF-9A1F-8A28D87E66BC}" type="presParOf" srcId="{9747494C-E3D8-47D1-B968-3E18EF46DCFF}" destId="{78EA3BAE-6D41-4D77-A76D-312E6B42ACA3}" srcOrd="0" destOrd="0" presId="urn:microsoft.com/office/officeart/2005/8/layout/vList2"/>
    <dgm:cxn modelId="{83EDD5F0-63E9-4417-8E52-0D3C0F8B8840}" type="presParOf" srcId="{9747494C-E3D8-47D1-B968-3E18EF46DCFF}" destId="{631CA6DB-51AE-43E6-A980-5FA7BAB6CC7B}" srcOrd="1" destOrd="0" presId="urn:microsoft.com/office/officeart/2005/8/layout/vList2"/>
    <dgm:cxn modelId="{C4144E85-DC0E-4715-9213-BFE5635597BC}" type="presParOf" srcId="{9747494C-E3D8-47D1-B968-3E18EF46DCFF}" destId="{7968D9E5-03F7-4017-9F8D-4CE2101B345E}" srcOrd="2" destOrd="0" presId="urn:microsoft.com/office/officeart/2005/8/layout/vList2"/>
    <dgm:cxn modelId="{5BC3F1E4-1C4E-497C-884C-2C7AF441482E}" type="presParOf" srcId="{9747494C-E3D8-47D1-B968-3E18EF46DCFF}" destId="{5BEED897-57B9-4F17-A2DE-C19E273B3195}" srcOrd="3" destOrd="0" presId="urn:microsoft.com/office/officeart/2005/8/layout/vList2"/>
    <dgm:cxn modelId="{A4D8F6E9-B98F-4CB0-81F3-F8ABEBE5DC2C}" type="presParOf" srcId="{9747494C-E3D8-47D1-B968-3E18EF46DCFF}" destId="{E101FF44-4A62-4D97-8BC4-FC538312DB35}" srcOrd="4" destOrd="0" presId="urn:microsoft.com/office/officeart/2005/8/layout/vList2"/>
    <dgm:cxn modelId="{BCEA7011-51EB-4077-9272-34CF2560C14D}" type="presParOf" srcId="{9747494C-E3D8-47D1-B968-3E18EF46DCFF}" destId="{F618EA51-DE80-4167-B3FF-38825E99CACF}" srcOrd="5" destOrd="0" presId="urn:microsoft.com/office/officeart/2005/8/layout/vList2"/>
    <dgm:cxn modelId="{9CE2DE3E-A2D5-48CA-B5FB-20F421DFF389}" type="presParOf" srcId="{9747494C-E3D8-47D1-B968-3E18EF46DCFF}" destId="{196E98BF-EF9A-4478-8BFB-71DAB5629DC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E078F4-4119-4077-B3B5-4BD071117E9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GB"/>
        </a:p>
      </dgm:t>
    </dgm:pt>
    <dgm:pt modelId="{3571F2F1-B783-49D3-8E2E-F6755497DB46}">
      <dgm:prSet phldrT="[Text]"/>
      <dgm:spPr/>
      <dgm:t>
        <a:bodyPr/>
        <a:lstStyle/>
        <a:p>
          <a:r>
            <a:rPr lang="en-US"/>
            <a:t>Protecting children from abuse is intrinsically complex and challenging work</a:t>
          </a:r>
          <a:endParaRPr lang="en-GB" dirty="0"/>
        </a:p>
      </dgm:t>
    </dgm:pt>
    <dgm:pt modelId="{D3B2A1D9-28B0-4940-A9E0-F99B6C957219}" type="parTrans" cxnId="{D80112E1-DED0-4EBF-AE53-D23D2F52FE94}">
      <dgm:prSet/>
      <dgm:spPr/>
      <dgm:t>
        <a:bodyPr/>
        <a:lstStyle/>
        <a:p>
          <a:endParaRPr lang="en-GB"/>
        </a:p>
      </dgm:t>
    </dgm:pt>
    <dgm:pt modelId="{804A364D-06A4-4352-8728-708E69122921}" type="sibTrans" cxnId="{D80112E1-DED0-4EBF-AE53-D23D2F52FE94}">
      <dgm:prSet/>
      <dgm:spPr/>
      <dgm:t>
        <a:bodyPr/>
        <a:lstStyle/>
        <a:p>
          <a:endParaRPr lang="en-GB"/>
        </a:p>
      </dgm:t>
    </dgm:pt>
    <dgm:pt modelId="{942D434B-71B8-4773-8BC2-EF8E7DE905EB}">
      <dgm:prSet/>
      <dgm:spPr/>
      <dgm:t>
        <a:bodyPr/>
        <a:lstStyle/>
        <a:p>
          <a:r>
            <a:rPr lang="en-US"/>
            <a:t>It requires great expertise in finding out what is happening in the intimate realm of family life</a:t>
          </a:r>
          <a:endParaRPr lang="en-US" dirty="0"/>
        </a:p>
      </dgm:t>
    </dgm:pt>
    <dgm:pt modelId="{056A648E-E6BB-4C11-8C79-BFFA98DE097C}" type="parTrans" cxnId="{21061183-2B71-46CD-A9D9-EB7A4AC6F9E9}">
      <dgm:prSet/>
      <dgm:spPr/>
      <dgm:t>
        <a:bodyPr/>
        <a:lstStyle/>
        <a:p>
          <a:endParaRPr lang="en-GB"/>
        </a:p>
      </dgm:t>
    </dgm:pt>
    <dgm:pt modelId="{15B571B9-F42B-4B8D-B390-3A6C48DFBF32}" type="sibTrans" cxnId="{21061183-2B71-46CD-A9D9-EB7A4AC6F9E9}">
      <dgm:prSet/>
      <dgm:spPr/>
      <dgm:t>
        <a:bodyPr/>
        <a:lstStyle/>
        <a:p>
          <a:endParaRPr lang="en-GB"/>
        </a:p>
      </dgm:t>
    </dgm:pt>
    <dgm:pt modelId="{317F8571-9D94-4783-BA4A-25EEB39B3CC6}">
      <dgm:prSet/>
      <dgm:spPr/>
      <dgm:t>
        <a:bodyPr/>
        <a:lstStyle/>
        <a:p>
          <a:r>
            <a:rPr lang="en-US"/>
            <a:t>It involves intruding into very private spaces to evaluate and make professional judgements about parenting, the development and wellbeing of children, and whether a child or infant is experiencing harm</a:t>
          </a:r>
          <a:endParaRPr lang="en-US" dirty="0"/>
        </a:p>
      </dgm:t>
    </dgm:pt>
    <dgm:pt modelId="{C8777A4A-6246-46D9-9D51-0B50CEC482C2}" type="parTrans" cxnId="{CD045B95-5BCB-48E2-839E-261BC0724C83}">
      <dgm:prSet/>
      <dgm:spPr/>
      <dgm:t>
        <a:bodyPr/>
        <a:lstStyle/>
        <a:p>
          <a:endParaRPr lang="en-GB"/>
        </a:p>
      </dgm:t>
    </dgm:pt>
    <dgm:pt modelId="{D4923047-D757-4DE9-A340-CFABFEF9A085}" type="sibTrans" cxnId="{CD045B95-5BCB-48E2-839E-261BC0724C83}">
      <dgm:prSet/>
      <dgm:spPr/>
      <dgm:t>
        <a:bodyPr/>
        <a:lstStyle/>
        <a:p>
          <a:endParaRPr lang="en-GB"/>
        </a:p>
      </dgm:t>
    </dgm:pt>
    <dgm:pt modelId="{E6B4D062-711B-4DEE-AD1E-06C40C00B500}">
      <dgm:prSet/>
      <dgm:spPr/>
      <dgm:t>
        <a:bodyPr/>
        <a:lstStyle/>
        <a:p>
          <a:r>
            <a:rPr lang="en-US"/>
            <a:t>Outside of the family, child protection professionals must also address the complex issues of extra-familial harm, including child sexual and criminal exploitation</a:t>
          </a:r>
          <a:endParaRPr lang="en-US" dirty="0"/>
        </a:p>
      </dgm:t>
    </dgm:pt>
    <dgm:pt modelId="{8CE9B10C-E790-475A-96CF-88B78706B529}" type="parTrans" cxnId="{A766A668-DC78-4A3D-9CAA-55026476A430}">
      <dgm:prSet/>
      <dgm:spPr/>
      <dgm:t>
        <a:bodyPr/>
        <a:lstStyle/>
        <a:p>
          <a:endParaRPr lang="en-GB"/>
        </a:p>
      </dgm:t>
    </dgm:pt>
    <dgm:pt modelId="{A709E1E9-9303-4365-867F-92FF2E16C8FC}" type="sibTrans" cxnId="{A766A668-DC78-4A3D-9CAA-55026476A430}">
      <dgm:prSet/>
      <dgm:spPr/>
      <dgm:t>
        <a:bodyPr/>
        <a:lstStyle/>
        <a:p>
          <a:endParaRPr lang="en-GB"/>
        </a:p>
      </dgm:t>
    </dgm:pt>
    <dgm:pt modelId="{30E93031-0C83-476D-A151-515C0C17EFE6}">
      <dgm:prSet/>
      <dgm:spPr/>
      <dgm:t>
        <a:bodyPr/>
        <a:lstStyle/>
        <a:p>
          <a:r>
            <a:rPr lang="en-US"/>
            <a:t>All child protection practice requires confidence, capability and the use of expert authority to make decisions about children’s lives</a:t>
          </a:r>
          <a:endParaRPr lang="en-US" dirty="0"/>
        </a:p>
      </dgm:t>
    </dgm:pt>
    <dgm:pt modelId="{C292A2F4-48CC-40D2-88A8-CD6DF16A7847}" type="parTrans" cxnId="{8FF58881-36E6-4908-895A-E7CD2B9E6703}">
      <dgm:prSet/>
      <dgm:spPr/>
      <dgm:t>
        <a:bodyPr/>
        <a:lstStyle/>
        <a:p>
          <a:endParaRPr lang="en-GB"/>
        </a:p>
      </dgm:t>
    </dgm:pt>
    <dgm:pt modelId="{CCCB4C92-747B-4D08-B6F9-A740A7C69C67}" type="sibTrans" cxnId="{8FF58881-36E6-4908-895A-E7CD2B9E6703}">
      <dgm:prSet/>
      <dgm:spPr/>
      <dgm:t>
        <a:bodyPr/>
        <a:lstStyle/>
        <a:p>
          <a:endParaRPr lang="en-GB"/>
        </a:p>
      </dgm:t>
    </dgm:pt>
    <dgm:pt modelId="{149AA07D-21D6-4040-820C-DF8C8B52026D}">
      <dgm:prSet/>
      <dgm:spPr/>
      <dgm:t>
        <a:bodyPr/>
        <a:lstStyle/>
        <a:p>
          <a:r>
            <a:rPr lang="en-US"/>
            <a:t>At its heart, child protection practice requires excellent skill in blending ‘care’ and ‘control’ functions</a:t>
          </a:r>
          <a:endParaRPr lang="en-US" dirty="0"/>
        </a:p>
      </dgm:t>
    </dgm:pt>
    <dgm:pt modelId="{7A5D5AB3-9A8F-4E44-91F2-FDBDBBB36ED3}" type="parTrans" cxnId="{5A40FEE8-83C4-4567-A529-95F0EE51A581}">
      <dgm:prSet/>
      <dgm:spPr/>
      <dgm:t>
        <a:bodyPr/>
        <a:lstStyle/>
        <a:p>
          <a:endParaRPr lang="en-GB"/>
        </a:p>
      </dgm:t>
    </dgm:pt>
    <dgm:pt modelId="{36B4273A-040B-41F4-9B7F-F750238E8CDB}" type="sibTrans" cxnId="{5A40FEE8-83C4-4567-A529-95F0EE51A581}">
      <dgm:prSet/>
      <dgm:spPr/>
      <dgm:t>
        <a:bodyPr/>
        <a:lstStyle/>
        <a:p>
          <a:endParaRPr lang="en-GB"/>
        </a:p>
      </dgm:t>
    </dgm:pt>
    <dgm:pt modelId="{27EF4B2E-3F79-4642-B9C7-4D3DE5943736}">
      <dgm:prSet/>
      <dgm:spPr/>
      <dgm:t>
        <a:bodyPr/>
        <a:lstStyle/>
        <a:p>
          <a:r>
            <a:rPr lang="en-US"/>
            <a:t>This can only be achieved by building trusting relationships with parents and children whilst recognising that how things appear may not be the reality of a child’s experience</a:t>
          </a:r>
          <a:endParaRPr lang="en-GB" dirty="0"/>
        </a:p>
      </dgm:t>
    </dgm:pt>
    <dgm:pt modelId="{7FBBECC5-948F-4BCE-A948-00A8FB630141}" type="parTrans" cxnId="{8CBFAB3C-7336-4304-9798-16E5FEDBF9F5}">
      <dgm:prSet/>
      <dgm:spPr/>
      <dgm:t>
        <a:bodyPr/>
        <a:lstStyle/>
        <a:p>
          <a:endParaRPr lang="en-GB"/>
        </a:p>
      </dgm:t>
    </dgm:pt>
    <dgm:pt modelId="{06C65DBC-AD57-434E-9DA1-FE6115FE5FEC}" type="sibTrans" cxnId="{8CBFAB3C-7336-4304-9798-16E5FEDBF9F5}">
      <dgm:prSet/>
      <dgm:spPr/>
      <dgm:t>
        <a:bodyPr/>
        <a:lstStyle/>
        <a:p>
          <a:endParaRPr lang="en-GB"/>
        </a:p>
      </dgm:t>
    </dgm:pt>
    <dgm:pt modelId="{0FA24F2C-F7FF-4FCE-85E1-5E38D13B7EA1}" type="pres">
      <dgm:prSet presAssocID="{EFE078F4-4119-4077-B3B5-4BD071117E92}" presName="linear" presStyleCnt="0">
        <dgm:presLayoutVars>
          <dgm:animLvl val="lvl"/>
          <dgm:resizeHandles val="exact"/>
        </dgm:presLayoutVars>
      </dgm:prSet>
      <dgm:spPr/>
    </dgm:pt>
    <dgm:pt modelId="{F26C9823-921E-40E4-A96A-F7000AB537E5}" type="pres">
      <dgm:prSet presAssocID="{3571F2F1-B783-49D3-8E2E-F6755497DB46}" presName="parentText" presStyleLbl="node1" presStyleIdx="0" presStyleCnt="7">
        <dgm:presLayoutVars>
          <dgm:chMax val="0"/>
          <dgm:bulletEnabled val="1"/>
        </dgm:presLayoutVars>
      </dgm:prSet>
      <dgm:spPr/>
    </dgm:pt>
    <dgm:pt modelId="{B9AA275B-09BC-44A3-B14F-585B528BD957}" type="pres">
      <dgm:prSet presAssocID="{804A364D-06A4-4352-8728-708E69122921}" presName="spacer" presStyleCnt="0"/>
      <dgm:spPr/>
    </dgm:pt>
    <dgm:pt modelId="{3B489735-786C-4829-BB6B-CA712F70275E}" type="pres">
      <dgm:prSet presAssocID="{942D434B-71B8-4773-8BC2-EF8E7DE905EB}" presName="parentText" presStyleLbl="node1" presStyleIdx="1" presStyleCnt="7">
        <dgm:presLayoutVars>
          <dgm:chMax val="0"/>
          <dgm:bulletEnabled val="1"/>
        </dgm:presLayoutVars>
      </dgm:prSet>
      <dgm:spPr/>
    </dgm:pt>
    <dgm:pt modelId="{17949C60-D0A7-49A1-A181-C9EBCF5D46A5}" type="pres">
      <dgm:prSet presAssocID="{15B571B9-F42B-4B8D-B390-3A6C48DFBF32}" presName="spacer" presStyleCnt="0"/>
      <dgm:spPr/>
    </dgm:pt>
    <dgm:pt modelId="{D9892F4C-02CD-4B25-8FD3-EE68B4318E47}" type="pres">
      <dgm:prSet presAssocID="{317F8571-9D94-4783-BA4A-25EEB39B3CC6}" presName="parentText" presStyleLbl="node1" presStyleIdx="2" presStyleCnt="7">
        <dgm:presLayoutVars>
          <dgm:chMax val="0"/>
          <dgm:bulletEnabled val="1"/>
        </dgm:presLayoutVars>
      </dgm:prSet>
      <dgm:spPr/>
    </dgm:pt>
    <dgm:pt modelId="{AEC6E32B-7B45-4683-9357-60B48E520C65}" type="pres">
      <dgm:prSet presAssocID="{D4923047-D757-4DE9-A340-CFABFEF9A085}" presName="spacer" presStyleCnt="0"/>
      <dgm:spPr/>
    </dgm:pt>
    <dgm:pt modelId="{85160B63-3323-4F5F-B89C-3619B3FC0805}" type="pres">
      <dgm:prSet presAssocID="{E6B4D062-711B-4DEE-AD1E-06C40C00B500}" presName="parentText" presStyleLbl="node1" presStyleIdx="3" presStyleCnt="7">
        <dgm:presLayoutVars>
          <dgm:chMax val="0"/>
          <dgm:bulletEnabled val="1"/>
        </dgm:presLayoutVars>
      </dgm:prSet>
      <dgm:spPr/>
    </dgm:pt>
    <dgm:pt modelId="{A7EA86D0-E322-4FB1-8D3B-0DB842233D1C}" type="pres">
      <dgm:prSet presAssocID="{A709E1E9-9303-4365-867F-92FF2E16C8FC}" presName="spacer" presStyleCnt="0"/>
      <dgm:spPr/>
    </dgm:pt>
    <dgm:pt modelId="{0DB41BCA-FD33-4EF0-BFC1-6F1EB91F0C8B}" type="pres">
      <dgm:prSet presAssocID="{30E93031-0C83-476D-A151-515C0C17EFE6}" presName="parentText" presStyleLbl="node1" presStyleIdx="4" presStyleCnt="7">
        <dgm:presLayoutVars>
          <dgm:chMax val="0"/>
          <dgm:bulletEnabled val="1"/>
        </dgm:presLayoutVars>
      </dgm:prSet>
      <dgm:spPr/>
    </dgm:pt>
    <dgm:pt modelId="{D5F2EA76-82E4-41DE-BB47-8652DA1E5A51}" type="pres">
      <dgm:prSet presAssocID="{CCCB4C92-747B-4D08-B6F9-A740A7C69C67}" presName="spacer" presStyleCnt="0"/>
      <dgm:spPr/>
    </dgm:pt>
    <dgm:pt modelId="{2E3EBFE9-3EA8-4000-85B6-711323846F91}" type="pres">
      <dgm:prSet presAssocID="{149AA07D-21D6-4040-820C-DF8C8B52026D}" presName="parentText" presStyleLbl="node1" presStyleIdx="5" presStyleCnt="7">
        <dgm:presLayoutVars>
          <dgm:chMax val="0"/>
          <dgm:bulletEnabled val="1"/>
        </dgm:presLayoutVars>
      </dgm:prSet>
      <dgm:spPr/>
    </dgm:pt>
    <dgm:pt modelId="{385DFCD9-0978-47F5-A8DC-8EAA4E5288EA}" type="pres">
      <dgm:prSet presAssocID="{36B4273A-040B-41F4-9B7F-F750238E8CDB}" presName="spacer" presStyleCnt="0"/>
      <dgm:spPr/>
    </dgm:pt>
    <dgm:pt modelId="{2ED1AA73-BF5E-4DE8-91CC-5689A31C6130}" type="pres">
      <dgm:prSet presAssocID="{27EF4B2E-3F79-4642-B9C7-4D3DE5943736}" presName="parentText" presStyleLbl="node1" presStyleIdx="6" presStyleCnt="7">
        <dgm:presLayoutVars>
          <dgm:chMax val="0"/>
          <dgm:bulletEnabled val="1"/>
        </dgm:presLayoutVars>
      </dgm:prSet>
      <dgm:spPr/>
    </dgm:pt>
  </dgm:ptLst>
  <dgm:cxnLst>
    <dgm:cxn modelId="{7E8C560F-1030-42FE-9B1E-DE98FA811EB0}" type="presOf" srcId="{942D434B-71B8-4773-8BC2-EF8E7DE905EB}" destId="{3B489735-786C-4829-BB6B-CA712F70275E}" srcOrd="0" destOrd="0" presId="urn:microsoft.com/office/officeart/2005/8/layout/vList2"/>
    <dgm:cxn modelId="{8CBFAB3C-7336-4304-9798-16E5FEDBF9F5}" srcId="{EFE078F4-4119-4077-B3B5-4BD071117E92}" destId="{27EF4B2E-3F79-4642-B9C7-4D3DE5943736}" srcOrd="6" destOrd="0" parTransId="{7FBBECC5-948F-4BCE-A948-00A8FB630141}" sibTransId="{06C65DBC-AD57-434E-9DA1-FE6115FE5FEC}"/>
    <dgm:cxn modelId="{D244D061-26B4-49AF-B821-99E81504E829}" type="presOf" srcId="{317F8571-9D94-4783-BA4A-25EEB39B3CC6}" destId="{D9892F4C-02CD-4B25-8FD3-EE68B4318E47}" srcOrd="0" destOrd="0" presId="urn:microsoft.com/office/officeart/2005/8/layout/vList2"/>
    <dgm:cxn modelId="{7C0AD744-7C9F-476E-9C16-5FF1CFC9065B}" type="presOf" srcId="{EFE078F4-4119-4077-B3B5-4BD071117E92}" destId="{0FA24F2C-F7FF-4FCE-85E1-5E38D13B7EA1}" srcOrd="0" destOrd="0" presId="urn:microsoft.com/office/officeart/2005/8/layout/vList2"/>
    <dgm:cxn modelId="{A766A668-DC78-4A3D-9CAA-55026476A430}" srcId="{EFE078F4-4119-4077-B3B5-4BD071117E92}" destId="{E6B4D062-711B-4DEE-AD1E-06C40C00B500}" srcOrd="3" destOrd="0" parTransId="{8CE9B10C-E790-475A-96CF-88B78706B529}" sibTransId="{A709E1E9-9303-4365-867F-92FF2E16C8FC}"/>
    <dgm:cxn modelId="{8FF58881-36E6-4908-895A-E7CD2B9E6703}" srcId="{EFE078F4-4119-4077-B3B5-4BD071117E92}" destId="{30E93031-0C83-476D-A151-515C0C17EFE6}" srcOrd="4" destOrd="0" parTransId="{C292A2F4-48CC-40D2-88A8-CD6DF16A7847}" sibTransId="{CCCB4C92-747B-4D08-B6F9-A740A7C69C67}"/>
    <dgm:cxn modelId="{21061183-2B71-46CD-A9D9-EB7A4AC6F9E9}" srcId="{EFE078F4-4119-4077-B3B5-4BD071117E92}" destId="{942D434B-71B8-4773-8BC2-EF8E7DE905EB}" srcOrd="1" destOrd="0" parTransId="{056A648E-E6BB-4C11-8C79-BFFA98DE097C}" sibTransId="{15B571B9-F42B-4B8D-B390-3A6C48DFBF32}"/>
    <dgm:cxn modelId="{CD045B95-5BCB-48E2-839E-261BC0724C83}" srcId="{EFE078F4-4119-4077-B3B5-4BD071117E92}" destId="{317F8571-9D94-4783-BA4A-25EEB39B3CC6}" srcOrd="2" destOrd="0" parTransId="{C8777A4A-6246-46D9-9D51-0B50CEC482C2}" sibTransId="{D4923047-D757-4DE9-A340-CFABFEF9A085}"/>
    <dgm:cxn modelId="{367AC09C-FF00-43DC-9384-9C27A529D555}" type="presOf" srcId="{3571F2F1-B783-49D3-8E2E-F6755497DB46}" destId="{F26C9823-921E-40E4-A96A-F7000AB537E5}" srcOrd="0" destOrd="0" presId="urn:microsoft.com/office/officeart/2005/8/layout/vList2"/>
    <dgm:cxn modelId="{FA04B4A8-EED0-41E1-959D-0AC7B4DA2C1B}" type="presOf" srcId="{149AA07D-21D6-4040-820C-DF8C8B52026D}" destId="{2E3EBFE9-3EA8-4000-85B6-711323846F91}" srcOrd="0" destOrd="0" presId="urn:microsoft.com/office/officeart/2005/8/layout/vList2"/>
    <dgm:cxn modelId="{4292F7AF-4F27-40E4-8FD7-EB9C10605BB9}" type="presOf" srcId="{E6B4D062-711B-4DEE-AD1E-06C40C00B500}" destId="{85160B63-3323-4F5F-B89C-3619B3FC0805}" srcOrd="0" destOrd="0" presId="urn:microsoft.com/office/officeart/2005/8/layout/vList2"/>
    <dgm:cxn modelId="{D295DAD4-AA69-436D-9A64-E79EA5F15EC0}" type="presOf" srcId="{30E93031-0C83-476D-A151-515C0C17EFE6}" destId="{0DB41BCA-FD33-4EF0-BFC1-6F1EB91F0C8B}" srcOrd="0" destOrd="0" presId="urn:microsoft.com/office/officeart/2005/8/layout/vList2"/>
    <dgm:cxn modelId="{D80112E1-DED0-4EBF-AE53-D23D2F52FE94}" srcId="{EFE078F4-4119-4077-B3B5-4BD071117E92}" destId="{3571F2F1-B783-49D3-8E2E-F6755497DB46}" srcOrd="0" destOrd="0" parTransId="{D3B2A1D9-28B0-4940-A9E0-F99B6C957219}" sibTransId="{804A364D-06A4-4352-8728-708E69122921}"/>
    <dgm:cxn modelId="{0C4F36E6-B051-4013-8472-B51DACC6607A}" type="presOf" srcId="{27EF4B2E-3F79-4642-B9C7-4D3DE5943736}" destId="{2ED1AA73-BF5E-4DE8-91CC-5689A31C6130}" srcOrd="0" destOrd="0" presId="urn:microsoft.com/office/officeart/2005/8/layout/vList2"/>
    <dgm:cxn modelId="{5A40FEE8-83C4-4567-A529-95F0EE51A581}" srcId="{EFE078F4-4119-4077-B3B5-4BD071117E92}" destId="{149AA07D-21D6-4040-820C-DF8C8B52026D}" srcOrd="5" destOrd="0" parTransId="{7A5D5AB3-9A8F-4E44-91F2-FDBDBBB36ED3}" sibTransId="{36B4273A-040B-41F4-9B7F-F750238E8CDB}"/>
    <dgm:cxn modelId="{C2561EF8-D236-4D63-91BA-C75CC32266B3}" type="presParOf" srcId="{0FA24F2C-F7FF-4FCE-85E1-5E38D13B7EA1}" destId="{F26C9823-921E-40E4-A96A-F7000AB537E5}" srcOrd="0" destOrd="0" presId="urn:microsoft.com/office/officeart/2005/8/layout/vList2"/>
    <dgm:cxn modelId="{3AFD79E3-18D8-48F9-B4CF-576A85E3DD76}" type="presParOf" srcId="{0FA24F2C-F7FF-4FCE-85E1-5E38D13B7EA1}" destId="{B9AA275B-09BC-44A3-B14F-585B528BD957}" srcOrd="1" destOrd="0" presId="urn:microsoft.com/office/officeart/2005/8/layout/vList2"/>
    <dgm:cxn modelId="{D533EB1C-6054-4097-AED9-28C6FAEE9124}" type="presParOf" srcId="{0FA24F2C-F7FF-4FCE-85E1-5E38D13B7EA1}" destId="{3B489735-786C-4829-BB6B-CA712F70275E}" srcOrd="2" destOrd="0" presId="urn:microsoft.com/office/officeart/2005/8/layout/vList2"/>
    <dgm:cxn modelId="{3C031501-A554-4965-B400-E01ABB8FD089}" type="presParOf" srcId="{0FA24F2C-F7FF-4FCE-85E1-5E38D13B7EA1}" destId="{17949C60-D0A7-49A1-A181-C9EBCF5D46A5}" srcOrd="3" destOrd="0" presId="urn:microsoft.com/office/officeart/2005/8/layout/vList2"/>
    <dgm:cxn modelId="{D3E0B2D0-E8C1-4FA5-BAC4-178233DF7A0B}" type="presParOf" srcId="{0FA24F2C-F7FF-4FCE-85E1-5E38D13B7EA1}" destId="{D9892F4C-02CD-4B25-8FD3-EE68B4318E47}" srcOrd="4" destOrd="0" presId="urn:microsoft.com/office/officeart/2005/8/layout/vList2"/>
    <dgm:cxn modelId="{99CDA65C-C1F1-414B-8574-FBF9825A9106}" type="presParOf" srcId="{0FA24F2C-F7FF-4FCE-85E1-5E38D13B7EA1}" destId="{AEC6E32B-7B45-4683-9357-60B48E520C65}" srcOrd="5" destOrd="0" presId="urn:microsoft.com/office/officeart/2005/8/layout/vList2"/>
    <dgm:cxn modelId="{46B74E28-FB7D-4A8F-ABFB-EDE26B57E5E3}" type="presParOf" srcId="{0FA24F2C-F7FF-4FCE-85E1-5E38D13B7EA1}" destId="{85160B63-3323-4F5F-B89C-3619B3FC0805}" srcOrd="6" destOrd="0" presId="urn:microsoft.com/office/officeart/2005/8/layout/vList2"/>
    <dgm:cxn modelId="{73B421E1-0BAC-4E6E-9962-0D9544B0A4BF}" type="presParOf" srcId="{0FA24F2C-F7FF-4FCE-85E1-5E38D13B7EA1}" destId="{A7EA86D0-E322-4FB1-8D3B-0DB842233D1C}" srcOrd="7" destOrd="0" presId="urn:microsoft.com/office/officeart/2005/8/layout/vList2"/>
    <dgm:cxn modelId="{3492F0BE-5323-4E2A-998D-307CF8D30DB3}" type="presParOf" srcId="{0FA24F2C-F7FF-4FCE-85E1-5E38D13B7EA1}" destId="{0DB41BCA-FD33-4EF0-BFC1-6F1EB91F0C8B}" srcOrd="8" destOrd="0" presId="urn:microsoft.com/office/officeart/2005/8/layout/vList2"/>
    <dgm:cxn modelId="{CF6A7AD7-1C1F-4A2C-98E7-05C8DE6DFF08}" type="presParOf" srcId="{0FA24F2C-F7FF-4FCE-85E1-5E38D13B7EA1}" destId="{D5F2EA76-82E4-41DE-BB47-8652DA1E5A51}" srcOrd="9" destOrd="0" presId="urn:microsoft.com/office/officeart/2005/8/layout/vList2"/>
    <dgm:cxn modelId="{6E8A510A-6CA1-4A85-B620-D7580C0EB303}" type="presParOf" srcId="{0FA24F2C-F7FF-4FCE-85E1-5E38D13B7EA1}" destId="{2E3EBFE9-3EA8-4000-85B6-711323846F91}" srcOrd="10" destOrd="0" presId="urn:microsoft.com/office/officeart/2005/8/layout/vList2"/>
    <dgm:cxn modelId="{BD43F8A6-3AD6-4567-BF8B-E0891DC50B61}" type="presParOf" srcId="{0FA24F2C-F7FF-4FCE-85E1-5E38D13B7EA1}" destId="{385DFCD9-0978-47F5-A8DC-8EAA4E5288EA}" srcOrd="11" destOrd="0" presId="urn:microsoft.com/office/officeart/2005/8/layout/vList2"/>
    <dgm:cxn modelId="{8BE07CD1-4940-49FE-9FFD-BA9A033EA2F7}" type="presParOf" srcId="{0FA24F2C-F7FF-4FCE-85E1-5E38D13B7EA1}" destId="{2ED1AA73-BF5E-4DE8-91CC-5689A31C6130}"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E078F4-4119-4077-B3B5-4BD071117E92}"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GB"/>
        </a:p>
      </dgm:t>
    </dgm:pt>
    <dgm:pt modelId="{24ADB74B-A829-4329-87DC-55DF54610781}">
      <dgm:prSet phldrT="[Text]"/>
      <dgm:spPr/>
      <dgm:t>
        <a:bodyPr/>
        <a:lstStyle/>
        <a:p>
          <a:pPr>
            <a:buSzPts val="1000"/>
            <a:buFont typeface="Symbol" panose="05050102010706020507" pitchFamily="18" charset="2"/>
            <a:buChar char=""/>
          </a:pPr>
          <a:r>
            <a:rPr lang="en-GB" dirty="0"/>
            <a:t>The review contends that multi-agency arrangements for protecting children are more fractured and fragmented than they should be</a:t>
          </a:r>
        </a:p>
      </dgm:t>
    </dgm:pt>
    <dgm:pt modelId="{E4726A5D-E00D-49E4-95B7-82BB6AF1C0D7}" type="parTrans" cxnId="{F9279161-67CB-49B5-90CC-CB640BC66262}">
      <dgm:prSet/>
      <dgm:spPr/>
      <dgm:t>
        <a:bodyPr/>
        <a:lstStyle/>
        <a:p>
          <a:endParaRPr lang="en-GB"/>
        </a:p>
      </dgm:t>
    </dgm:pt>
    <dgm:pt modelId="{D412B58D-C30E-4FF5-A0DE-A434B1BA8982}" type="sibTrans" cxnId="{F9279161-67CB-49B5-90CC-CB640BC66262}">
      <dgm:prSet/>
      <dgm:spPr/>
      <dgm:t>
        <a:bodyPr/>
        <a:lstStyle/>
        <a:p>
          <a:endParaRPr lang="en-GB"/>
        </a:p>
      </dgm:t>
    </dgm:pt>
    <dgm:pt modelId="{0753DAB0-B0F8-488D-BEA7-6C79F98E55B9}">
      <dgm:prSet/>
      <dgm:spPr/>
      <dgm:t>
        <a:bodyPr/>
        <a:lstStyle/>
        <a:p>
          <a:r>
            <a:rPr lang="en-GB" dirty="0"/>
            <a:t>There has been insufficient attention to, and investment in, securing the specialist multi-agency expertise required for undertaking investigations and responses to significant harm from abuse and neglect</a:t>
          </a:r>
        </a:p>
      </dgm:t>
    </dgm:pt>
    <dgm:pt modelId="{2EC9A953-B050-4B9A-8DB5-DB97858251ED}" type="parTrans" cxnId="{F0CA0EF5-6535-4136-8B0F-5689BAD35291}">
      <dgm:prSet/>
      <dgm:spPr/>
      <dgm:t>
        <a:bodyPr/>
        <a:lstStyle/>
        <a:p>
          <a:endParaRPr lang="en-GB"/>
        </a:p>
      </dgm:t>
    </dgm:pt>
    <dgm:pt modelId="{01101B02-46DF-4B6F-ABC7-98C234960C0D}" type="sibTrans" cxnId="{F0CA0EF5-6535-4136-8B0F-5689BAD35291}">
      <dgm:prSet/>
      <dgm:spPr/>
      <dgm:t>
        <a:bodyPr/>
        <a:lstStyle/>
        <a:p>
          <a:endParaRPr lang="en-GB"/>
        </a:p>
      </dgm:t>
    </dgm:pt>
    <dgm:pt modelId="{D76E551A-2FF0-4E01-879F-5E8C6E04B98A}">
      <dgm:prSet/>
      <dgm:spPr/>
      <dgm:t>
        <a:bodyPr/>
        <a:lstStyle/>
        <a:p>
          <a:endParaRPr lang="en-GB" dirty="0"/>
        </a:p>
      </dgm:t>
    </dgm:pt>
    <dgm:pt modelId="{EBB68F06-A227-493B-9090-BE49F64F1776}" type="parTrans" cxnId="{91D69C17-F05E-4E6A-9D71-77442F2CB297}">
      <dgm:prSet/>
      <dgm:spPr/>
      <dgm:t>
        <a:bodyPr/>
        <a:lstStyle/>
        <a:p>
          <a:endParaRPr lang="en-GB"/>
        </a:p>
      </dgm:t>
    </dgm:pt>
    <dgm:pt modelId="{CFD8BD64-AF4F-43E0-868F-70B99ED9E9DB}" type="sibTrans" cxnId="{91D69C17-F05E-4E6A-9D71-77442F2CB297}">
      <dgm:prSet/>
      <dgm:spPr/>
      <dgm:t>
        <a:bodyPr/>
        <a:lstStyle/>
        <a:p>
          <a:endParaRPr lang="en-GB"/>
        </a:p>
      </dgm:t>
    </dgm:pt>
    <dgm:pt modelId="{0FA24F2C-F7FF-4FCE-85E1-5E38D13B7EA1}" type="pres">
      <dgm:prSet presAssocID="{EFE078F4-4119-4077-B3B5-4BD071117E92}" presName="linear" presStyleCnt="0">
        <dgm:presLayoutVars>
          <dgm:animLvl val="lvl"/>
          <dgm:resizeHandles val="exact"/>
        </dgm:presLayoutVars>
      </dgm:prSet>
      <dgm:spPr/>
    </dgm:pt>
    <dgm:pt modelId="{63423372-01CD-418A-940E-1D24F33BC2BB}" type="pres">
      <dgm:prSet presAssocID="{24ADB74B-A829-4329-87DC-55DF54610781}" presName="parentText" presStyleLbl="node1" presStyleIdx="0" presStyleCnt="2">
        <dgm:presLayoutVars>
          <dgm:chMax val="0"/>
          <dgm:bulletEnabled val="1"/>
        </dgm:presLayoutVars>
      </dgm:prSet>
      <dgm:spPr/>
    </dgm:pt>
    <dgm:pt modelId="{FB8D031E-5B9B-477C-96C6-3FE55F4A9670}" type="pres">
      <dgm:prSet presAssocID="{24ADB74B-A829-4329-87DC-55DF54610781}" presName="childText" presStyleLbl="revTx" presStyleIdx="0" presStyleCnt="1">
        <dgm:presLayoutVars>
          <dgm:bulletEnabled val="1"/>
        </dgm:presLayoutVars>
      </dgm:prSet>
      <dgm:spPr/>
    </dgm:pt>
    <dgm:pt modelId="{51090D04-8E68-479D-A041-6B5250C80B6F}" type="pres">
      <dgm:prSet presAssocID="{0753DAB0-B0F8-488D-BEA7-6C79F98E55B9}" presName="parentText" presStyleLbl="node1" presStyleIdx="1" presStyleCnt="2">
        <dgm:presLayoutVars>
          <dgm:chMax val="0"/>
          <dgm:bulletEnabled val="1"/>
        </dgm:presLayoutVars>
      </dgm:prSet>
      <dgm:spPr/>
    </dgm:pt>
  </dgm:ptLst>
  <dgm:cxnLst>
    <dgm:cxn modelId="{A42AA50C-C640-47BF-9BA4-7F7553F48315}" type="presOf" srcId="{0753DAB0-B0F8-488D-BEA7-6C79F98E55B9}" destId="{51090D04-8E68-479D-A041-6B5250C80B6F}" srcOrd="0" destOrd="0" presId="urn:microsoft.com/office/officeart/2005/8/layout/vList2"/>
    <dgm:cxn modelId="{91D69C17-F05E-4E6A-9D71-77442F2CB297}" srcId="{24ADB74B-A829-4329-87DC-55DF54610781}" destId="{D76E551A-2FF0-4E01-879F-5E8C6E04B98A}" srcOrd="0" destOrd="0" parTransId="{EBB68F06-A227-493B-9090-BE49F64F1776}" sibTransId="{CFD8BD64-AF4F-43E0-868F-70B99ED9E9DB}"/>
    <dgm:cxn modelId="{F9279161-67CB-49B5-90CC-CB640BC66262}" srcId="{EFE078F4-4119-4077-B3B5-4BD071117E92}" destId="{24ADB74B-A829-4329-87DC-55DF54610781}" srcOrd="0" destOrd="0" parTransId="{E4726A5D-E00D-49E4-95B7-82BB6AF1C0D7}" sibTransId="{D412B58D-C30E-4FF5-A0DE-A434B1BA8982}"/>
    <dgm:cxn modelId="{7C0AD744-7C9F-476E-9C16-5FF1CFC9065B}" type="presOf" srcId="{EFE078F4-4119-4077-B3B5-4BD071117E92}" destId="{0FA24F2C-F7FF-4FCE-85E1-5E38D13B7EA1}" srcOrd="0" destOrd="0" presId="urn:microsoft.com/office/officeart/2005/8/layout/vList2"/>
    <dgm:cxn modelId="{B2DFAFB7-497E-4947-8960-3C0216F19A06}" type="presOf" srcId="{24ADB74B-A829-4329-87DC-55DF54610781}" destId="{63423372-01CD-418A-940E-1D24F33BC2BB}" srcOrd="0" destOrd="0" presId="urn:microsoft.com/office/officeart/2005/8/layout/vList2"/>
    <dgm:cxn modelId="{3EAC20CC-0E17-4340-9134-03680389C96E}" type="presOf" srcId="{D76E551A-2FF0-4E01-879F-5E8C6E04B98A}" destId="{FB8D031E-5B9B-477C-96C6-3FE55F4A9670}" srcOrd="0" destOrd="0" presId="urn:microsoft.com/office/officeart/2005/8/layout/vList2"/>
    <dgm:cxn modelId="{F0CA0EF5-6535-4136-8B0F-5689BAD35291}" srcId="{EFE078F4-4119-4077-B3B5-4BD071117E92}" destId="{0753DAB0-B0F8-488D-BEA7-6C79F98E55B9}" srcOrd="1" destOrd="0" parTransId="{2EC9A953-B050-4B9A-8DB5-DB97858251ED}" sibTransId="{01101B02-46DF-4B6F-ABC7-98C234960C0D}"/>
    <dgm:cxn modelId="{8F1E9995-5EB2-407C-8939-1492DFCE7D15}" type="presParOf" srcId="{0FA24F2C-F7FF-4FCE-85E1-5E38D13B7EA1}" destId="{63423372-01CD-418A-940E-1D24F33BC2BB}" srcOrd="0" destOrd="0" presId="urn:microsoft.com/office/officeart/2005/8/layout/vList2"/>
    <dgm:cxn modelId="{CEF84BE9-97EC-493B-BA96-6CA5F47CC9EC}" type="presParOf" srcId="{0FA24F2C-F7FF-4FCE-85E1-5E38D13B7EA1}" destId="{FB8D031E-5B9B-477C-96C6-3FE55F4A9670}" srcOrd="1" destOrd="0" presId="urn:microsoft.com/office/officeart/2005/8/layout/vList2"/>
    <dgm:cxn modelId="{BE4A28FC-D4B8-4B4B-A179-A326F1AB0B24}" type="presParOf" srcId="{0FA24F2C-F7FF-4FCE-85E1-5E38D13B7EA1}" destId="{51090D04-8E68-479D-A041-6B5250C80B6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AB16D3-BF6F-4A68-9215-A5E0BE5DBF6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52B3A0B9-C520-44F9-A8D8-0FB187AE6536}">
      <dgm:prSet phldrT="[Text]"/>
      <dgm:spPr/>
      <dgm:t>
        <a:bodyPr/>
        <a:lstStyle/>
        <a:p>
          <a:r>
            <a:rPr lang="en-US" dirty="0"/>
            <a:t>Fully integrated multi-agency investigation and decision making, end-to-end across the child protection process; embedded in both structures and cultures</a:t>
          </a:r>
          <a:endParaRPr lang="en-GB" dirty="0"/>
        </a:p>
      </dgm:t>
    </dgm:pt>
    <dgm:pt modelId="{EC028BE4-E2F0-4BE3-9FB0-39EEF6C697A7}" type="parTrans" cxnId="{0D800CAD-04F7-4A83-9CF3-FF423DF95780}">
      <dgm:prSet/>
      <dgm:spPr/>
      <dgm:t>
        <a:bodyPr/>
        <a:lstStyle/>
        <a:p>
          <a:endParaRPr lang="en-GB"/>
        </a:p>
      </dgm:t>
    </dgm:pt>
    <dgm:pt modelId="{52132529-7A61-4B99-91C5-307C6F8DC45C}" type="sibTrans" cxnId="{0D800CAD-04F7-4A83-9CF3-FF423DF95780}">
      <dgm:prSet/>
      <dgm:spPr/>
      <dgm:t>
        <a:bodyPr/>
        <a:lstStyle/>
        <a:p>
          <a:endParaRPr lang="en-GB"/>
        </a:p>
      </dgm:t>
    </dgm:pt>
    <dgm:pt modelId="{0BD88D07-8B0A-497F-B17F-F80E387BCF3C}">
      <dgm:prSet/>
      <dgm:spPr/>
      <dgm:t>
        <a:bodyPr/>
        <a:lstStyle/>
        <a:p>
          <a:r>
            <a:rPr lang="en-US"/>
            <a:t>Those with the appropriate expertise and skill undertaking child protection work </a:t>
          </a:r>
          <a:endParaRPr lang="en-US" dirty="0"/>
        </a:p>
      </dgm:t>
    </dgm:pt>
    <dgm:pt modelId="{7BAF261E-938A-4B95-8E2E-0CD2DFC40680}" type="parTrans" cxnId="{D709D0EC-5859-4A5B-A1A0-C937C0CF0F27}">
      <dgm:prSet/>
      <dgm:spPr/>
      <dgm:t>
        <a:bodyPr/>
        <a:lstStyle/>
        <a:p>
          <a:endParaRPr lang="en-GB"/>
        </a:p>
      </dgm:t>
    </dgm:pt>
    <dgm:pt modelId="{87EC7752-6DC0-4235-A5FD-8FEEA545BB98}" type="sibTrans" cxnId="{D709D0EC-5859-4A5B-A1A0-C937C0CF0F27}">
      <dgm:prSet/>
      <dgm:spPr/>
      <dgm:t>
        <a:bodyPr/>
        <a:lstStyle/>
        <a:p>
          <a:endParaRPr lang="en-GB"/>
        </a:p>
      </dgm:t>
    </dgm:pt>
    <dgm:pt modelId="{30860977-669E-4D8F-8585-A3003D0A619B}">
      <dgm:prSet/>
      <dgm:spPr/>
      <dgm:t>
        <a:bodyPr/>
        <a:lstStyle/>
        <a:p>
          <a:r>
            <a:rPr lang="en-US"/>
            <a:t>Leaders who know what it takes to deliver an excellent child protection response and can create the organisational context in which this can flourish</a:t>
          </a:r>
          <a:endParaRPr lang="en-US" dirty="0"/>
        </a:p>
      </dgm:t>
    </dgm:pt>
    <dgm:pt modelId="{DA0BEBC0-A4CA-43AB-B599-CB9FE4F6653B}" type="parTrans" cxnId="{167BF50D-0EA5-45C4-A452-AED378FC0E80}">
      <dgm:prSet/>
      <dgm:spPr/>
      <dgm:t>
        <a:bodyPr/>
        <a:lstStyle/>
        <a:p>
          <a:endParaRPr lang="en-GB"/>
        </a:p>
      </dgm:t>
    </dgm:pt>
    <dgm:pt modelId="{C1B0BB37-BAFF-4D82-8706-9E93B162673B}" type="sibTrans" cxnId="{167BF50D-0EA5-45C4-A452-AED378FC0E80}">
      <dgm:prSet/>
      <dgm:spPr/>
      <dgm:t>
        <a:bodyPr/>
        <a:lstStyle/>
        <a:p>
          <a:endParaRPr lang="en-GB"/>
        </a:p>
      </dgm:t>
    </dgm:pt>
    <dgm:pt modelId="{4618EF8C-8A62-4B5C-B9AC-D347D0D2C28E}">
      <dgm:prSet/>
      <dgm:spPr/>
      <dgm:t>
        <a:bodyPr/>
        <a:lstStyle/>
        <a:p>
          <a:r>
            <a:rPr lang="en-GB">
              <a:effectLst/>
              <a:ea typeface="Calibri" panose="020F0502020204030204" pitchFamily="34" charset="0"/>
            </a:rPr>
            <a:t>The review is recommending that Multi-Agency Child Protection Units – integrated and co-located multi-agency teams staffed by experienced child protection professionals – are established in every local authority area</a:t>
          </a:r>
          <a:endParaRPr lang="en-GB" dirty="0">
            <a:effectLst/>
            <a:ea typeface="Calibri" panose="020F0502020204030204" pitchFamily="34" charset="0"/>
          </a:endParaRPr>
        </a:p>
      </dgm:t>
    </dgm:pt>
    <dgm:pt modelId="{9BF7C423-C0E9-4D17-9A54-3BE6C4D69557}" type="parTrans" cxnId="{AD207C1C-56E6-4978-A72B-28FDA9E3D896}">
      <dgm:prSet/>
      <dgm:spPr/>
      <dgm:t>
        <a:bodyPr/>
        <a:lstStyle/>
        <a:p>
          <a:endParaRPr lang="en-GB"/>
        </a:p>
      </dgm:t>
    </dgm:pt>
    <dgm:pt modelId="{646ADEA8-B5E5-4360-B6E5-0C99996D2684}" type="sibTrans" cxnId="{AD207C1C-56E6-4978-A72B-28FDA9E3D896}">
      <dgm:prSet/>
      <dgm:spPr/>
      <dgm:t>
        <a:bodyPr/>
        <a:lstStyle/>
        <a:p>
          <a:endParaRPr lang="en-GB"/>
        </a:p>
      </dgm:t>
    </dgm:pt>
    <dgm:pt modelId="{07635952-DAEF-46C3-9B58-6EE90AE90F11}" type="pres">
      <dgm:prSet presAssocID="{2AAB16D3-BF6F-4A68-9215-A5E0BE5DBF65}" presName="linear" presStyleCnt="0">
        <dgm:presLayoutVars>
          <dgm:animLvl val="lvl"/>
          <dgm:resizeHandles val="exact"/>
        </dgm:presLayoutVars>
      </dgm:prSet>
      <dgm:spPr/>
    </dgm:pt>
    <dgm:pt modelId="{BE6DEAF0-9212-4631-8EA7-9FE69D92DCFA}" type="pres">
      <dgm:prSet presAssocID="{52B3A0B9-C520-44F9-A8D8-0FB187AE6536}" presName="parentText" presStyleLbl="node1" presStyleIdx="0" presStyleCnt="4">
        <dgm:presLayoutVars>
          <dgm:chMax val="0"/>
          <dgm:bulletEnabled val="1"/>
        </dgm:presLayoutVars>
      </dgm:prSet>
      <dgm:spPr/>
    </dgm:pt>
    <dgm:pt modelId="{8D15DF25-F010-4419-9E52-06D859F565C8}" type="pres">
      <dgm:prSet presAssocID="{52132529-7A61-4B99-91C5-307C6F8DC45C}" presName="spacer" presStyleCnt="0"/>
      <dgm:spPr/>
    </dgm:pt>
    <dgm:pt modelId="{4D2A8F8F-4534-46CE-BB93-99C670CA2205}" type="pres">
      <dgm:prSet presAssocID="{0BD88D07-8B0A-497F-B17F-F80E387BCF3C}" presName="parentText" presStyleLbl="node1" presStyleIdx="1" presStyleCnt="4">
        <dgm:presLayoutVars>
          <dgm:chMax val="0"/>
          <dgm:bulletEnabled val="1"/>
        </dgm:presLayoutVars>
      </dgm:prSet>
      <dgm:spPr/>
    </dgm:pt>
    <dgm:pt modelId="{FE2C0CD7-2F12-4A0B-B70C-603F631A38E3}" type="pres">
      <dgm:prSet presAssocID="{87EC7752-6DC0-4235-A5FD-8FEEA545BB98}" presName="spacer" presStyleCnt="0"/>
      <dgm:spPr/>
    </dgm:pt>
    <dgm:pt modelId="{89A07BFC-360C-4309-B336-6A21369C5438}" type="pres">
      <dgm:prSet presAssocID="{30860977-669E-4D8F-8585-A3003D0A619B}" presName="parentText" presStyleLbl="node1" presStyleIdx="2" presStyleCnt="4">
        <dgm:presLayoutVars>
          <dgm:chMax val="0"/>
          <dgm:bulletEnabled val="1"/>
        </dgm:presLayoutVars>
      </dgm:prSet>
      <dgm:spPr/>
    </dgm:pt>
    <dgm:pt modelId="{5F5C65C8-AFB1-4CF8-A79A-D935D4361CE5}" type="pres">
      <dgm:prSet presAssocID="{C1B0BB37-BAFF-4D82-8706-9E93B162673B}" presName="spacer" presStyleCnt="0"/>
      <dgm:spPr/>
    </dgm:pt>
    <dgm:pt modelId="{707D5550-6EF6-4FF2-8BFA-B912664AFEC9}" type="pres">
      <dgm:prSet presAssocID="{4618EF8C-8A62-4B5C-B9AC-D347D0D2C28E}" presName="parentText" presStyleLbl="node1" presStyleIdx="3" presStyleCnt="4">
        <dgm:presLayoutVars>
          <dgm:chMax val="0"/>
          <dgm:bulletEnabled val="1"/>
        </dgm:presLayoutVars>
      </dgm:prSet>
      <dgm:spPr/>
    </dgm:pt>
  </dgm:ptLst>
  <dgm:cxnLst>
    <dgm:cxn modelId="{167BF50D-0EA5-45C4-A452-AED378FC0E80}" srcId="{2AAB16D3-BF6F-4A68-9215-A5E0BE5DBF65}" destId="{30860977-669E-4D8F-8585-A3003D0A619B}" srcOrd="2" destOrd="0" parTransId="{DA0BEBC0-A4CA-43AB-B599-CB9FE4F6653B}" sibTransId="{C1B0BB37-BAFF-4D82-8706-9E93B162673B}"/>
    <dgm:cxn modelId="{AD207C1C-56E6-4978-A72B-28FDA9E3D896}" srcId="{2AAB16D3-BF6F-4A68-9215-A5E0BE5DBF65}" destId="{4618EF8C-8A62-4B5C-B9AC-D347D0D2C28E}" srcOrd="3" destOrd="0" parTransId="{9BF7C423-C0E9-4D17-9A54-3BE6C4D69557}" sibTransId="{646ADEA8-B5E5-4360-B6E5-0C99996D2684}"/>
    <dgm:cxn modelId="{F050063E-E53F-424A-9814-9C3503AE0D90}" type="presOf" srcId="{30860977-669E-4D8F-8585-A3003D0A619B}" destId="{89A07BFC-360C-4309-B336-6A21369C5438}" srcOrd="0" destOrd="0" presId="urn:microsoft.com/office/officeart/2005/8/layout/vList2"/>
    <dgm:cxn modelId="{C86E7D52-A9BE-46F1-939C-61868913D704}" type="presOf" srcId="{4618EF8C-8A62-4B5C-B9AC-D347D0D2C28E}" destId="{707D5550-6EF6-4FF2-8BFA-B912664AFEC9}" srcOrd="0" destOrd="0" presId="urn:microsoft.com/office/officeart/2005/8/layout/vList2"/>
    <dgm:cxn modelId="{F43B947E-B87D-4366-8BD3-ABED34CCADFA}" type="presOf" srcId="{52B3A0B9-C520-44F9-A8D8-0FB187AE6536}" destId="{BE6DEAF0-9212-4631-8EA7-9FE69D92DCFA}" srcOrd="0" destOrd="0" presId="urn:microsoft.com/office/officeart/2005/8/layout/vList2"/>
    <dgm:cxn modelId="{0D800CAD-04F7-4A83-9CF3-FF423DF95780}" srcId="{2AAB16D3-BF6F-4A68-9215-A5E0BE5DBF65}" destId="{52B3A0B9-C520-44F9-A8D8-0FB187AE6536}" srcOrd="0" destOrd="0" parTransId="{EC028BE4-E2F0-4BE3-9FB0-39EEF6C697A7}" sibTransId="{52132529-7A61-4B99-91C5-307C6F8DC45C}"/>
    <dgm:cxn modelId="{F4514AC7-0869-4D8A-B99B-2DC09CA2D8FD}" type="presOf" srcId="{0BD88D07-8B0A-497F-B17F-F80E387BCF3C}" destId="{4D2A8F8F-4534-46CE-BB93-99C670CA2205}" srcOrd="0" destOrd="0" presId="urn:microsoft.com/office/officeart/2005/8/layout/vList2"/>
    <dgm:cxn modelId="{A3E1F0DA-3A1B-46BD-B2CE-A4F805459180}" type="presOf" srcId="{2AAB16D3-BF6F-4A68-9215-A5E0BE5DBF65}" destId="{07635952-DAEF-46C3-9B58-6EE90AE90F11}" srcOrd="0" destOrd="0" presId="urn:microsoft.com/office/officeart/2005/8/layout/vList2"/>
    <dgm:cxn modelId="{D709D0EC-5859-4A5B-A1A0-C937C0CF0F27}" srcId="{2AAB16D3-BF6F-4A68-9215-A5E0BE5DBF65}" destId="{0BD88D07-8B0A-497F-B17F-F80E387BCF3C}" srcOrd="1" destOrd="0" parTransId="{7BAF261E-938A-4B95-8E2E-0CD2DFC40680}" sibTransId="{87EC7752-6DC0-4235-A5FD-8FEEA545BB98}"/>
    <dgm:cxn modelId="{455DFF6A-61C9-495B-8288-7158F17CD13C}" type="presParOf" srcId="{07635952-DAEF-46C3-9B58-6EE90AE90F11}" destId="{BE6DEAF0-9212-4631-8EA7-9FE69D92DCFA}" srcOrd="0" destOrd="0" presId="urn:microsoft.com/office/officeart/2005/8/layout/vList2"/>
    <dgm:cxn modelId="{596FC271-6457-44A5-B102-28BF863C9B1D}" type="presParOf" srcId="{07635952-DAEF-46C3-9B58-6EE90AE90F11}" destId="{8D15DF25-F010-4419-9E52-06D859F565C8}" srcOrd="1" destOrd="0" presId="urn:microsoft.com/office/officeart/2005/8/layout/vList2"/>
    <dgm:cxn modelId="{359F8C60-49E8-4494-A838-556DC87FF5D6}" type="presParOf" srcId="{07635952-DAEF-46C3-9B58-6EE90AE90F11}" destId="{4D2A8F8F-4534-46CE-BB93-99C670CA2205}" srcOrd="2" destOrd="0" presId="urn:microsoft.com/office/officeart/2005/8/layout/vList2"/>
    <dgm:cxn modelId="{6E661D79-0CBB-4E40-BFA3-D6E44E166667}" type="presParOf" srcId="{07635952-DAEF-46C3-9B58-6EE90AE90F11}" destId="{FE2C0CD7-2F12-4A0B-B70C-603F631A38E3}" srcOrd="3" destOrd="0" presId="urn:microsoft.com/office/officeart/2005/8/layout/vList2"/>
    <dgm:cxn modelId="{46DABE04-8093-4178-B5E0-817E0A5BBD10}" type="presParOf" srcId="{07635952-DAEF-46C3-9B58-6EE90AE90F11}" destId="{89A07BFC-360C-4309-B336-6A21369C5438}" srcOrd="4" destOrd="0" presId="urn:microsoft.com/office/officeart/2005/8/layout/vList2"/>
    <dgm:cxn modelId="{91470410-D115-4202-8E89-FCAED4357BE7}" type="presParOf" srcId="{07635952-DAEF-46C3-9B58-6EE90AE90F11}" destId="{5F5C65C8-AFB1-4CF8-A79A-D935D4361CE5}" srcOrd="5" destOrd="0" presId="urn:microsoft.com/office/officeart/2005/8/layout/vList2"/>
    <dgm:cxn modelId="{F89EDBF8-FA0B-40E3-BE0E-37A6F49BA742}" type="presParOf" srcId="{07635952-DAEF-46C3-9B58-6EE90AE90F11}" destId="{707D5550-6EF6-4FF2-8BFA-B912664AFEC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D8C1457-738F-4D98-A03E-93C1BA0C39D6}" type="doc">
      <dgm:prSet loTypeId="urn:microsoft.com/office/officeart/2005/8/layout/default" loCatId="list" qsTypeId="urn:microsoft.com/office/officeart/2005/8/quickstyle/simple1" qsCatId="simple" csTypeId="urn:microsoft.com/office/officeart/2005/8/colors/accent5_2" csCatId="accent5" phldr="1"/>
      <dgm:spPr/>
      <dgm:t>
        <a:bodyPr/>
        <a:lstStyle/>
        <a:p>
          <a:endParaRPr lang="en-GB"/>
        </a:p>
      </dgm:t>
    </dgm:pt>
    <dgm:pt modelId="{A4C4FF2F-88B6-4973-B24B-C31D6FB758B9}">
      <dgm:prSet phldrT="[Text]"/>
      <dgm:spPr/>
      <dgm:t>
        <a:bodyPr/>
        <a:lstStyle/>
        <a:p>
          <a:r>
            <a:rPr lang="en-GB"/>
            <a:t>convening and leading strategy discussions</a:t>
          </a:r>
          <a:endParaRPr lang="en-GB" dirty="0"/>
        </a:p>
      </dgm:t>
    </dgm:pt>
    <dgm:pt modelId="{2EAB11FA-2E93-456F-B569-F48CCD2CCD82}" type="parTrans" cxnId="{C6553666-AAC7-4603-A703-2269E916DE6E}">
      <dgm:prSet/>
      <dgm:spPr/>
      <dgm:t>
        <a:bodyPr/>
        <a:lstStyle/>
        <a:p>
          <a:endParaRPr lang="en-GB"/>
        </a:p>
      </dgm:t>
    </dgm:pt>
    <dgm:pt modelId="{2B960792-A29E-40E0-B616-2AD574A8B777}" type="sibTrans" cxnId="{C6553666-AAC7-4603-A703-2269E916DE6E}">
      <dgm:prSet/>
      <dgm:spPr/>
      <dgm:t>
        <a:bodyPr/>
        <a:lstStyle/>
        <a:p>
          <a:endParaRPr lang="en-GB"/>
        </a:p>
      </dgm:t>
    </dgm:pt>
    <dgm:pt modelId="{8B33DC5E-D966-4ABF-A3FA-6937DDF107D4}">
      <dgm:prSet/>
      <dgm:spPr/>
      <dgm:t>
        <a:bodyPr/>
        <a:lstStyle/>
        <a:p>
          <a:r>
            <a:rPr lang="en-GB" dirty="0"/>
            <a:t>carrying out section 47 child protection enquiries</a:t>
          </a:r>
        </a:p>
      </dgm:t>
    </dgm:pt>
    <dgm:pt modelId="{91EADE84-4A0D-40DD-ACA5-D86709FECBD8}" type="parTrans" cxnId="{0018FDFB-076A-4D95-80DA-2CFE3ED4F181}">
      <dgm:prSet/>
      <dgm:spPr/>
      <dgm:t>
        <a:bodyPr/>
        <a:lstStyle/>
        <a:p>
          <a:endParaRPr lang="en-GB"/>
        </a:p>
      </dgm:t>
    </dgm:pt>
    <dgm:pt modelId="{20F30614-B727-4D32-9E97-1A088C97960C}" type="sibTrans" cxnId="{0018FDFB-076A-4D95-80DA-2CFE3ED4F181}">
      <dgm:prSet/>
      <dgm:spPr/>
      <dgm:t>
        <a:bodyPr/>
        <a:lstStyle/>
        <a:p>
          <a:endParaRPr lang="en-GB"/>
        </a:p>
      </dgm:t>
    </dgm:pt>
    <dgm:pt modelId="{1D838A7E-20E7-4940-A083-32D2B4C4E424}">
      <dgm:prSet/>
      <dgm:spPr/>
      <dgm:t>
        <a:bodyPr/>
        <a:lstStyle/>
        <a:p>
          <a:r>
            <a:rPr lang="en-GB"/>
            <a:t>chairing child protection conferences</a:t>
          </a:r>
          <a:endParaRPr lang="en-GB" dirty="0"/>
        </a:p>
      </dgm:t>
    </dgm:pt>
    <dgm:pt modelId="{4D5F67CD-9528-4521-AAD6-7D35E984EF78}" type="parTrans" cxnId="{324ECDC3-F75B-4E7B-B1A3-DAE8772A92AF}">
      <dgm:prSet/>
      <dgm:spPr/>
      <dgm:t>
        <a:bodyPr/>
        <a:lstStyle/>
        <a:p>
          <a:endParaRPr lang="en-GB"/>
        </a:p>
      </dgm:t>
    </dgm:pt>
    <dgm:pt modelId="{46190241-9062-4BA6-A03B-EB2778314D9E}" type="sibTrans" cxnId="{324ECDC3-F75B-4E7B-B1A3-DAE8772A92AF}">
      <dgm:prSet/>
      <dgm:spPr/>
      <dgm:t>
        <a:bodyPr/>
        <a:lstStyle/>
        <a:p>
          <a:endParaRPr lang="en-GB"/>
        </a:p>
      </dgm:t>
    </dgm:pt>
    <dgm:pt modelId="{419AED42-C7AD-4533-8EC7-9D97A3537795}">
      <dgm:prSet/>
      <dgm:spPr/>
      <dgm:t>
        <a:bodyPr/>
        <a:lstStyle/>
        <a:p>
          <a:r>
            <a:rPr lang="en-GB"/>
            <a:t>overseeing, reviewing and supporting child protection plans</a:t>
          </a:r>
          <a:endParaRPr lang="en-GB" dirty="0"/>
        </a:p>
      </dgm:t>
    </dgm:pt>
    <dgm:pt modelId="{52804165-68CE-4800-AEB3-F235C4B18DB8}" type="parTrans" cxnId="{E0ADB91E-4044-4706-AE98-3A7DE3AC3BC9}">
      <dgm:prSet/>
      <dgm:spPr/>
      <dgm:t>
        <a:bodyPr/>
        <a:lstStyle/>
        <a:p>
          <a:endParaRPr lang="en-GB"/>
        </a:p>
      </dgm:t>
    </dgm:pt>
    <dgm:pt modelId="{02072A42-F489-4A53-9E3A-19ABA0E373E8}" type="sibTrans" cxnId="{E0ADB91E-4044-4706-AE98-3A7DE3AC3BC9}">
      <dgm:prSet/>
      <dgm:spPr/>
      <dgm:t>
        <a:bodyPr/>
        <a:lstStyle/>
        <a:p>
          <a:endParaRPr lang="en-GB"/>
        </a:p>
      </dgm:t>
    </dgm:pt>
    <dgm:pt modelId="{31A725E1-C098-4939-94D9-114FF4A4DDAE}">
      <dgm:prSet/>
      <dgm:spPr/>
      <dgm:t>
        <a:bodyPr/>
        <a:lstStyle/>
        <a:p>
          <a:r>
            <a:rPr lang="en-GB"/>
            <a:t>recommending court applications</a:t>
          </a:r>
          <a:endParaRPr lang="en-GB" dirty="0"/>
        </a:p>
      </dgm:t>
    </dgm:pt>
    <dgm:pt modelId="{EA61948E-5D8A-4D47-B725-D569696A3673}" type="parTrans" cxnId="{AE7E195B-6A26-4681-8872-72E8D3A49619}">
      <dgm:prSet/>
      <dgm:spPr/>
      <dgm:t>
        <a:bodyPr/>
        <a:lstStyle/>
        <a:p>
          <a:endParaRPr lang="en-GB"/>
        </a:p>
      </dgm:t>
    </dgm:pt>
    <dgm:pt modelId="{F2F3B577-A75D-4AFE-8F5A-1AC00642AA37}" type="sibTrans" cxnId="{AE7E195B-6A26-4681-8872-72E8D3A49619}">
      <dgm:prSet/>
      <dgm:spPr/>
      <dgm:t>
        <a:bodyPr/>
        <a:lstStyle/>
        <a:p>
          <a:endParaRPr lang="en-GB"/>
        </a:p>
      </dgm:t>
    </dgm:pt>
    <dgm:pt modelId="{E5760A54-CAC4-4EE3-BCEE-886362A2FFC8}">
      <dgm:prSet/>
      <dgm:spPr/>
      <dgm:t>
        <a:bodyPr/>
        <a:lstStyle/>
        <a:p>
          <a:r>
            <a:rPr lang="en-GB"/>
            <a:t>advising other teams and agencies on child protection</a:t>
          </a:r>
          <a:endParaRPr lang="en-GB" dirty="0"/>
        </a:p>
      </dgm:t>
    </dgm:pt>
    <dgm:pt modelId="{4B522527-9EF5-438B-BE40-DBE8887C6D97}" type="parTrans" cxnId="{C9C4E9E2-71CC-4BB9-8B35-6957699C5BCE}">
      <dgm:prSet/>
      <dgm:spPr/>
      <dgm:t>
        <a:bodyPr/>
        <a:lstStyle/>
        <a:p>
          <a:endParaRPr lang="en-GB"/>
        </a:p>
      </dgm:t>
    </dgm:pt>
    <dgm:pt modelId="{31C0A035-5627-4C59-A5E5-714104C09998}" type="sibTrans" cxnId="{C9C4E9E2-71CC-4BB9-8B35-6957699C5BCE}">
      <dgm:prSet/>
      <dgm:spPr/>
      <dgm:t>
        <a:bodyPr/>
        <a:lstStyle/>
        <a:p>
          <a:endParaRPr lang="en-GB"/>
        </a:p>
      </dgm:t>
    </dgm:pt>
    <dgm:pt modelId="{7EDD2654-AD29-4F37-B637-4E15EC6CED42}" type="pres">
      <dgm:prSet presAssocID="{6D8C1457-738F-4D98-A03E-93C1BA0C39D6}" presName="diagram" presStyleCnt="0">
        <dgm:presLayoutVars>
          <dgm:dir/>
          <dgm:resizeHandles val="exact"/>
        </dgm:presLayoutVars>
      </dgm:prSet>
      <dgm:spPr/>
    </dgm:pt>
    <dgm:pt modelId="{CE068595-7F38-4FA7-A1E4-6D8D97CD5C54}" type="pres">
      <dgm:prSet presAssocID="{A4C4FF2F-88B6-4973-B24B-C31D6FB758B9}" presName="node" presStyleLbl="node1" presStyleIdx="0" presStyleCnt="6">
        <dgm:presLayoutVars>
          <dgm:bulletEnabled val="1"/>
        </dgm:presLayoutVars>
      </dgm:prSet>
      <dgm:spPr/>
    </dgm:pt>
    <dgm:pt modelId="{1787567B-22A8-4D8F-A1FA-8B40700D3228}" type="pres">
      <dgm:prSet presAssocID="{2B960792-A29E-40E0-B616-2AD574A8B777}" presName="sibTrans" presStyleCnt="0"/>
      <dgm:spPr/>
    </dgm:pt>
    <dgm:pt modelId="{44FD22D5-3D46-4DDF-8E91-3C4F6833AB73}" type="pres">
      <dgm:prSet presAssocID="{8B33DC5E-D966-4ABF-A3FA-6937DDF107D4}" presName="node" presStyleLbl="node1" presStyleIdx="1" presStyleCnt="6">
        <dgm:presLayoutVars>
          <dgm:bulletEnabled val="1"/>
        </dgm:presLayoutVars>
      </dgm:prSet>
      <dgm:spPr/>
    </dgm:pt>
    <dgm:pt modelId="{2C6FE96C-878F-4B4A-86F9-B691D2DEEA31}" type="pres">
      <dgm:prSet presAssocID="{20F30614-B727-4D32-9E97-1A088C97960C}" presName="sibTrans" presStyleCnt="0"/>
      <dgm:spPr/>
    </dgm:pt>
    <dgm:pt modelId="{5786BAE9-2908-481A-B6D5-3D55FFF350DE}" type="pres">
      <dgm:prSet presAssocID="{1D838A7E-20E7-4940-A083-32D2B4C4E424}" presName="node" presStyleLbl="node1" presStyleIdx="2" presStyleCnt="6">
        <dgm:presLayoutVars>
          <dgm:bulletEnabled val="1"/>
        </dgm:presLayoutVars>
      </dgm:prSet>
      <dgm:spPr/>
    </dgm:pt>
    <dgm:pt modelId="{5C1BB6E7-0404-4706-AE9A-5CBE6E341744}" type="pres">
      <dgm:prSet presAssocID="{46190241-9062-4BA6-A03B-EB2778314D9E}" presName="sibTrans" presStyleCnt="0"/>
      <dgm:spPr/>
    </dgm:pt>
    <dgm:pt modelId="{EA2B5BD4-52EB-4BF0-BB52-CD3BA8BD4279}" type="pres">
      <dgm:prSet presAssocID="{419AED42-C7AD-4533-8EC7-9D97A3537795}" presName="node" presStyleLbl="node1" presStyleIdx="3" presStyleCnt="6">
        <dgm:presLayoutVars>
          <dgm:bulletEnabled val="1"/>
        </dgm:presLayoutVars>
      </dgm:prSet>
      <dgm:spPr/>
    </dgm:pt>
    <dgm:pt modelId="{7DF3FDE8-BEB9-4969-8E8F-B9C2A6318DEA}" type="pres">
      <dgm:prSet presAssocID="{02072A42-F489-4A53-9E3A-19ABA0E373E8}" presName="sibTrans" presStyleCnt="0"/>
      <dgm:spPr/>
    </dgm:pt>
    <dgm:pt modelId="{0085AC5A-B82D-4108-BC79-68AB3CECCA46}" type="pres">
      <dgm:prSet presAssocID="{31A725E1-C098-4939-94D9-114FF4A4DDAE}" presName="node" presStyleLbl="node1" presStyleIdx="4" presStyleCnt="6">
        <dgm:presLayoutVars>
          <dgm:bulletEnabled val="1"/>
        </dgm:presLayoutVars>
      </dgm:prSet>
      <dgm:spPr/>
    </dgm:pt>
    <dgm:pt modelId="{FFBF6B0B-A1DC-4E21-A414-DE0BFB221F90}" type="pres">
      <dgm:prSet presAssocID="{F2F3B577-A75D-4AFE-8F5A-1AC00642AA37}" presName="sibTrans" presStyleCnt="0"/>
      <dgm:spPr/>
    </dgm:pt>
    <dgm:pt modelId="{FF3D7123-0100-4CBF-91F9-D629A55DF852}" type="pres">
      <dgm:prSet presAssocID="{E5760A54-CAC4-4EE3-BCEE-886362A2FFC8}" presName="node" presStyleLbl="node1" presStyleIdx="5" presStyleCnt="6">
        <dgm:presLayoutVars>
          <dgm:bulletEnabled val="1"/>
        </dgm:presLayoutVars>
      </dgm:prSet>
      <dgm:spPr/>
    </dgm:pt>
  </dgm:ptLst>
  <dgm:cxnLst>
    <dgm:cxn modelId="{8205C90E-CF8D-46A5-B531-0967CE8B9347}" type="presOf" srcId="{419AED42-C7AD-4533-8EC7-9D97A3537795}" destId="{EA2B5BD4-52EB-4BF0-BB52-CD3BA8BD4279}" srcOrd="0" destOrd="0" presId="urn:microsoft.com/office/officeart/2005/8/layout/default"/>
    <dgm:cxn modelId="{700E2A18-427A-49E1-A166-7E30E2E6A3C7}" type="presOf" srcId="{31A725E1-C098-4939-94D9-114FF4A4DDAE}" destId="{0085AC5A-B82D-4108-BC79-68AB3CECCA46}" srcOrd="0" destOrd="0" presId="urn:microsoft.com/office/officeart/2005/8/layout/default"/>
    <dgm:cxn modelId="{E0ADB91E-4044-4706-AE98-3A7DE3AC3BC9}" srcId="{6D8C1457-738F-4D98-A03E-93C1BA0C39D6}" destId="{419AED42-C7AD-4533-8EC7-9D97A3537795}" srcOrd="3" destOrd="0" parTransId="{52804165-68CE-4800-AEB3-F235C4B18DB8}" sibTransId="{02072A42-F489-4A53-9E3A-19ABA0E373E8}"/>
    <dgm:cxn modelId="{E291832F-75B5-4B7E-8D84-98A61450C3A6}" type="presOf" srcId="{8B33DC5E-D966-4ABF-A3FA-6937DDF107D4}" destId="{44FD22D5-3D46-4DDF-8E91-3C4F6833AB73}" srcOrd="0" destOrd="0" presId="urn:microsoft.com/office/officeart/2005/8/layout/default"/>
    <dgm:cxn modelId="{AE7E195B-6A26-4681-8872-72E8D3A49619}" srcId="{6D8C1457-738F-4D98-A03E-93C1BA0C39D6}" destId="{31A725E1-C098-4939-94D9-114FF4A4DDAE}" srcOrd="4" destOrd="0" parTransId="{EA61948E-5D8A-4D47-B725-D569696A3673}" sibTransId="{F2F3B577-A75D-4AFE-8F5A-1AC00642AA37}"/>
    <dgm:cxn modelId="{C6553666-AAC7-4603-A703-2269E916DE6E}" srcId="{6D8C1457-738F-4D98-A03E-93C1BA0C39D6}" destId="{A4C4FF2F-88B6-4973-B24B-C31D6FB758B9}" srcOrd="0" destOrd="0" parTransId="{2EAB11FA-2E93-456F-B569-F48CCD2CCD82}" sibTransId="{2B960792-A29E-40E0-B616-2AD574A8B777}"/>
    <dgm:cxn modelId="{1A261B70-954E-4B4C-835F-553C74348EEF}" type="presOf" srcId="{A4C4FF2F-88B6-4973-B24B-C31D6FB758B9}" destId="{CE068595-7F38-4FA7-A1E4-6D8D97CD5C54}" srcOrd="0" destOrd="0" presId="urn:microsoft.com/office/officeart/2005/8/layout/default"/>
    <dgm:cxn modelId="{5FEF5B8F-4F7A-4237-B8D1-23A6740D94EE}" type="presOf" srcId="{6D8C1457-738F-4D98-A03E-93C1BA0C39D6}" destId="{7EDD2654-AD29-4F37-B637-4E15EC6CED42}" srcOrd="0" destOrd="0" presId="urn:microsoft.com/office/officeart/2005/8/layout/default"/>
    <dgm:cxn modelId="{98B906B8-141D-4659-AFA7-C569FD44C0E3}" type="presOf" srcId="{1D838A7E-20E7-4940-A083-32D2B4C4E424}" destId="{5786BAE9-2908-481A-B6D5-3D55FFF350DE}" srcOrd="0" destOrd="0" presId="urn:microsoft.com/office/officeart/2005/8/layout/default"/>
    <dgm:cxn modelId="{324ECDC3-F75B-4E7B-B1A3-DAE8772A92AF}" srcId="{6D8C1457-738F-4D98-A03E-93C1BA0C39D6}" destId="{1D838A7E-20E7-4940-A083-32D2B4C4E424}" srcOrd="2" destOrd="0" parTransId="{4D5F67CD-9528-4521-AAD6-7D35E984EF78}" sibTransId="{46190241-9062-4BA6-A03B-EB2778314D9E}"/>
    <dgm:cxn modelId="{C9C4E9E2-71CC-4BB9-8B35-6957699C5BCE}" srcId="{6D8C1457-738F-4D98-A03E-93C1BA0C39D6}" destId="{E5760A54-CAC4-4EE3-BCEE-886362A2FFC8}" srcOrd="5" destOrd="0" parTransId="{4B522527-9EF5-438B-BE40-DBE8887C6D97}" sibTransId="{31C0A035-5627-4C59-A5E5-714104C09998}"/>
    <dgm:cxn modelId="{A57A72F8-7712-4D93-AB91-1E0E29061385}" type="presOf" srcId="{E5760A54-CAC4-4EE3-BCEE-886362A2FFC8}" destId="{FF3D7123-0100-4CBF-91F9-D629A55DF852}" srcOrd="0" destOrd="0" presId="urn:microsoft.com/office/officeart/2005/8/layout/default"/>
    <dgm:cxn modelId="{0018FDFB-076A-4D95-80DA-2CFE3ED4F181}" srcId="{6D8C1457-738F-4D98-A03E-93C1BA0C39D6}" destId="{8B33DC5E-D966-4ABF-A3FA-6937DDF107D4}" srcOrd="1" destOrd="0" parTransId="{91EADE84-4A0D-40DD-ACA5-D86709FECBD8}" sibTransId="{20F30614-B727-4D32-9E97-1A088C97960C}"/>
    <dgm:cxn modelId="{2AEB39F8-0EDA-48C2-9795-C6B5F067E3F2}" type="presParOf" srcId="{7EDD2654-AD29-4F37-B637-4E15EC6CED42}" destId="{CE068595-7F38-4FA7-A1E4-6D8D97CD5C54}" srcOrd="0" destOrd="0" presId="urn:microsoft.com/office/officeart/2005/8/layout/default"/>
    <dgm:cxn modelId="{17B48F68-A4D5-420B-90ED-B204A91A63CB}" type="presParOf" srcId="{7EDD2654-AD29-4F37-B637-4E15EC6CED42}" destId="{1787567B-22A8-4D8F-A1FA-8B40700D3228}" srcOrd="1" destOrd="0" presId="urn:microsoft.com/office/officeart/2005/8/layout/default"/>
    <dgm:cxn modelId="{C570E94D-B57E-4257-B2F1-F20CA7B6B855}" type="presParOf" srcId="{7EDD2654-AD29-4F37-B637-4E15EC6CED42}" destId="{44FD22D5-3D46-4DDF-8E91-3C4F6833AB73}" srcOrd="2" destOrd="0" presId="urn:microsoft.com/office/officeart/2005/8/layout/default"/>
    <dgm:cxn modelId="{84DE645F-B98B-4B96-BBE1-DC0DFC1EA433}" type="presParOf" srcId="{7EDD2654-AD29-4F37-B637-4E15EC6CED42}" destId="{2C6FE96C-878F-4B4A-86F9-B691D2DEEA31}" srcOrd="3" destOrd="0" presId="urn:microsoft.com/office/officeart/2005/8/layout/default"/>
    <dgm:cxn modelId="{C0BFC5BA-42C6-4D97-B669-337EA171C2AB}" type="presParOf" srcId="{7EDD2654-AD29-4F37-B637-4E15EC6CED42}" destId="{5786BAE9-2908-481A-B6D5-3D55FFF350DE}" srcOrd="4" destOrd="0" presId="urn:microsoft.com/office/officeart/2005/8/layout/default"/>
    <dgm:cxn modelId="{1382FEB7-9027-4CC6-911A-87FD626976DA}" type="presParOf" srcId="{7EDD2654-AD29-4F37-B637-4E15EC6CED42}" destId="{5C1BB6E7-0404-4706-AE9A-5CBE6E341744}" srcOrd="5" destOrd="0" presId="urn:microsoft.com/office/officeart/2005/8/layout/default"/>
    <dgm:cxn modelId="{6A0A61CF-C97E-410B-B6DD-B7C21E6D6B4F}" type="presParOf" srcId="{7EDD2654-AD29-4F37-B637-4E15EC6CED42}" destId="{EA2B5BD4-52EB-4BF0-BB52-CD3BA8BD4279}" srcOrd="6" destOrd="0" presId="urn:microsoft.com/office/officeart/2005/8/layout/default"/>
    <dgm:cxn modelId="{B4AFE19B-142C-4778-9F6F-77410A31A43D}" type="presParOf" srcId="{7EDD2654-AD29-4F37-B637-4E15EC6CED42}" destId="{7DF3FDE8-BEB9-4969-8E8F-B9C2A6318DEA}" srcOrd="7" destOrd="0" presId="urn:microsoft.com/office/officeart/2005/8/layout/default"/>
    <dgm:cxn modelId="{B0D18E81-B511-4084-AF32-05AF2C7FA9C9}" type="presParOf" srcId="{7EDD2654-AD29-4F37-B637-4E15EC6CED42}" destId="{0085AC5A-B82D-4108-BC79-68AB3CECCA46}" srcOrd="8" destOrd="0" presId="urn:microsoft.com/office/officeart/2005/8/layout/default"/>
    <dgm:cxn modelId="{46C1482B-9E2A-49B6-BA27-C9BBF8029D42}" type="presParOf" srcId="{7EDD2654-AD29-4F37-B637-4E15EC6CED42}" destId="{FFBF6B0B-A1DC-4E21-A414-DE0BFB221F90}" srcOrd="9" destOrd="0" presId="urn:microsoft.com/office/officeart/2005/8/layout/default"/>
    <dgm:cxn modelId="{1DF45F45-4164-4F14-912D-0ED5E4C08451}" type="presParOf" srcId="{7EDD2654-AD29-4F37-B637-4E15EC6CED42}" destId="{FF3D7123-0100-4CBF-91F9-D629A55DF852}" srcOrd="10"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B9D8DC-EC48-4E53-ABBE-445491625027}"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GB"/>
        </a:p>
      </dgm:t>
    </dgm:pt>
    <dgm:pt modelId="{B00B751F-34E9-4F47-867B-6C45AD792729}">
      <dgm:prSet phldrT="[Text]"/>
      <dgm:spPr/>
      <dgm:t>
        <a:bodyPr/>
        <a:lstStyle/>
        <a:p>
          <a:r>
            <a:rPr lang="en-US"/>
            <a:t>For many vulnerable children, school is a place of safety and support</a:t>
          </a:r>
          <a:endParaRPr lang="en-GB" dirty="0"/>
        </a:p>
      </dgm:t>
    </dgm:pt>
    <dgm:pt modelId="{14E82D74-B58D-4D1C-9A33-1F72D6AC67EB}" type="parTrans" cxnId="{AA9AEE00-C49A-4BFA-9B10-6F4E6B31D29D}">
      <dgm:prSet/>
      <dgm:spPr/>
      <dgm:t>
        <a:bodyPr/>
        <a:lstStyle/>
        <a:p>
          <a:endParaRPr lang="en-GB"/>
        </a:p>
      </dgm:t>
    </dgm:pt>
    <dgm:pt modelId="{629C89D3-D0B0-430B-9F74-AB590D2FE43B}" type="sibTrans" cxnId="{AA9AEE00-C49A-4BFA-9B10-6F4E6B31D29D}">
      <dgm:prSet/>
      <dgm:spPr/>
      <dgm:t>
        <a:bodyPr/>
        <a:lstStyle/>
        <a:p>
          <a:endParaRPr lang="en-GB"/>
        </a:p>
      </dgm:t>
    </dgm:pt>
    <dgm:pt modelId="{A4838A4B-C70D-4BAD-A14E-6617A73FC1BD}">
      <dgm:prSet/>
      <dgm:spPr/>
      <dgm:t>
        <a:bodyPr/>
        <a:lstStyle/>
        <a:p>
          <a:r>
            <a:rPr lang="en-US"/>
            <a:t>All educational settings are in a unique position to identify concerns early, to recognise when concerns are escalating, and to share key information with Children’s Social Care </a:t>
          </a:r>
          <a:endParaRPr lang="en-US" dirty="0"/>
        </a:p>
      </dgm:t>
    </dgm:pt>
    <dgm:pt modelId="{44952E18-1628-4230-9519-1BCBB48395C6}" type="parTrans" cxnId="{9942FD3B-907A-467D-8602-9B2519ABE15A}">
      <dgm:prSet/>
      <dgm:spPr/>
      <dgm:t>
        <a:bodyPr/>
        <a:lstStyle/>
        <a:p>
          <a:endParaRPr lang="en-GB"/>
        </a:p>
      </dgm:t>
    </dgm:pt>
    <dgm:pt modelId="{D6CE6E84-0777-4163-BB6E-C37EFA408A26}" type="sibTrans" cxnId="{9942FD3B-907A-467D-8602-9B2519ABE15A}">
      <dgm:prSet/>
      <dgm:spPr/>
      <dgm:t>
        <a:bodyPr/>
        <a:lstStyle/>
        <a:p>
          <a:endParaRPr lang="en-GB"/>
        </a:p>
      </dgm:t>
    </dgm:pt>
    <dgm:pt modelId="{7B2DA400-B441-40CF-BD8A-8F86BC1A5A0D}">
      <dgm:prSet/>
      <dgm:spPr/>
      <dgm:t>
        <a:bodyPr/>
        <a:lstStyle/>
        <a:p>
          <a:r>
            <a:rPr lang="en-US" dirty="0"/>
            <a:t>At present schools, colleges and other educational settings are referred to as ‘relevant agencies’ in local multi-agency safeguarding arrangements</a:t>
          </a:r>
        </a:p>
      </dgm:t>
    </dgm:pt>
    <dgm:pt modelId="{6C529B0D-F9FF-4BC4-8AC0-63D7A1085665}" type="parTrans" cxnId="{C9420419-D49B-4158-85AB-C49B8320ED24}">
      <dgm:prSet/>
      <dgm:spPr/>
      <dgm:t>
        <a:bodyPr/>
        <a:lstStyle/>
        <a:p>
          <a:endParaRPr lang="en-GB"/>
        </a:p>
      </dgm:t>
    </dgm:pt>
    <dgm:pt modelId="{872A9210-779F-4EF9-9547-8E241516E97A}" type="sibTrans" cxnId="{C9420419-D49B-4158-85AB-C49B8320ED24}">
      <dgm:prSet/>
      <dgm:spPr/>
      <dgm:t>
        <a:bodyPr/>
        <a:lstStyle/>
        <a:p>
          <a:endParaRPr lang="en-GB"/>
        </a:p>
      </dgm:t>
    </dgm:pt>
    <dgm:pt modelId="{8DEF7DE4-EE26-479F-B660-512D9A8393C5}">
      <dgm:prSet/>
      <dgm:spPr/>
      <dgm:t>
        <a:bodyPr/>
        <a:lstStyle/>
        <a:p>
          <a:r>
            <a:rPr lang="en-US"/>
            <a:t>The review recognises the involvement of schools, colleges and other education providers needs to be reconsidered and there must be full involvement of schools and education services at both the strategic and operational level</a:t>
          </a:r>
          <a:endParaRPr lang="en-US" dirty="0"/>
        </a:p>
      </dgm:t>
    </dgm:pt>
    <dgm:pt modelId="{2104EFBD-D86D-4D1B-A6E2-1A64813661A0}" type="parTrans" cxnId="{5EB7D734-402F-4B10-A444-5C83FBF6D213}">
      <dgm:prSet/>
      <dgm:spPr/>
      <dgm:t>
        <a:bodyPr/>
        <a:lstStyle/>
        <a:p>
          <a:endParaRPr lang="en-GB"/>
        </a:p>
      </dgm:t>
    </dgm:pt>
    <dgm:pt modelId="{9624C99C-08B2-49E7-912E-AD3AE3E3FB17}" type="sibTrans" cxnId="{5EB7D734-402F-4B10-A444-5C83FBF6D213}">
      <dgm:prSet/>
      <dgm:spPr/>
      <dgm:t>
        <a:bodyPr/>
        <a:lstStyle/>
        <a:p>
          <a:endParaRPr lang="en-GB"/>
        </a:p>
      </dgm:t>
    </dgm:pt>
    <dgm:pt modelId="{F067F1E3-42AA-47D3-A09E-03CD2F7B25F1}">
      <dgm:prSet/>
      <dgm:spPr/>
      <dgm:t>
        <a:bodyPr/>
        <a:lstStyle/>
        <a:p>
          <a:r>
            <a:rPr lang="en-US"/>
            <a:t>Recommendation for schools to become the fourth statutory partner</a:t>
          </a:r>
          <a:endParaRPr lang="en-US" dirty="0"/>
        </a:p>
      </dgm:t>
    </dgm:pt>
    <dgm:pt modelId="{1B1CC9C1-E96E-465E-A5C0-AA60F405E0CE}" type="parTrans" cxnId="{BE83DDFE-E74B-42C2-BD9C-9D7C802EB54F}">
      <dgm:prSet/>
      <dgm:spPr/>
      <dgm:t>
        <a:bodyPr/>
        <a:lstStyle/>
        <a:p>
          <a:endParaRPr lang="en-GB"/>
        </a:p>
      </dgm:t>
    </dgm:pt>
    <dgm:pt modelId="{681E38A9-66EF-48EC-A8EF-9B99DEDB8DA8}" type="sibTrans" cxnId="{BE83DDFE-E74B-42C2-BD9C-9D7C802EB54F}">
      <dgm:prSet/>
      <dgm:spPr/>
      <dgm:t>
        <a:bodyPr/>
        <a:lstStyle/>
        <a:p>
          <a:endParaRPr lang="en-GB"/>
        </a:p>
      </dgm:t>
    </dgm:pt>
    <dgm:pt modelId="{8C0D246C-7877-480A-A18C-904E5688D297}" type="pres">
      <dgm:prSet presAssocID="{7BB9D8DC-EC48-4E53-ABBE-445491625027}" presName="linear" presStyleCnt="0">
        <dgm:presLayoutVars>
          <dgm:animLvl val="lvl"/>
          <dgm:resizeHandles val="exact"/>
        </dgm:presLayoutVars>
      </dgm:prSet>
      <dgm:spPr/>
    </dgm:pt>
    <dgm:pt modelId="{415D0825-0381-4EA5-B9DE-B646FB620E08}" type="pres">
      <dgm:prSet presAssocID="{B00B751F-34E9-4F47-867B-6C45AD792729}" presName="parentText" presStyleLbl="node1" presStyleIdx="0" presStyleCnt="5">
        <dgm:presLayoutVars>
          <dgm:chMax val="0"/>
          <dgm:bulletEnabled val="1"/>
        </dgm:presLayoutVars>
      </dgm:prSet>
      <dgm:spPr/>
    </dgm:pt>
    <dgm:pt modelId="{E34DF4B4-ADBD-43D8-BC25-0A1311282646}" type="pres">
      <dgm:prSet presAssocID="{629C89D3-D0B0-430B-9F74-AB590D2FE43B}" presName="spacer" presStyleCnt="0"/>
      <dgm:spPr/>
    </dgm:pt>
    <dgm:pt modelId="{80177222-F659-44BA-B95E-74FC7F77A6A7}" type="pres">
      <dgm:prSet presAssocID="{A4838A4B-C70D-4BAD-A14E-6617A73FC1BD}" presName="parentText" presStyleLbl="node1" presStyleIdx="1" presStyleCnt="5">
        <dgm:presLayoutVars>
          <dgm:chMax val="0"/>
          <dgm:bulletEnabled val="1"/>
        </dgm:presLayoutVars>
      </dgm:prSet>
      <dgm:spPr/>
    </dgm:pt>
    <dgm:pt modelId="{6358D347-AD1D-4289-BB30-21FCA2CDFB3B}" type="pres">
      <dgm:prSet presAssocID="{D6CE6E84-0777-4163-BB6E-C37EFA408A26}" presName="spacer" presStyleCnt="0"/>
      <dgm:spPr/>
    </dgm:pt>
    <dgm:pt modelId="{09F4937B-49B0-4E6E-A9E8-32A7C07EBE18}" type="pres">
      <dgm:prSet presAssocID="{7B2DA400-B441-40CF-BD8A-8F86BC1A5A0D}" presName="parentText" presStyleLbl="node1" presStyleIdx="2" presStyleCnt="5">
        <dgm:presLayoutVars>
          <dgm:chMax val="0"/>
          <dgm:bulletEnabled val="1"/>
        </dgm:presLayoutVars>
      </dgm:prSet>
      <dgm:spPr/>
    </dgm:pt>
    <dgm:pt modelId="{75E0AD93-C447-4088-AF5E-DCB93F2D0DEA}" type="pres">
      <dgm:prSet presAssocID="{872A9210-779F-4EF9-9547-8E241516E97A}" presName="spacer" presStyleCnt="0"/>
      <dgm:spPr/>
    </dgm:pt>
    <dgm:pt modelId="{341D67E3-EE09-4780-ABC0-D8AACBB9EEBE}" type="pres">
      <dgm:prSet presAssocID="{8DEF7DE4-EE26-479F-B660-512D9A8393C5}" presName="parentText" presStyleLbl="node1" presStyleIdx="3" presStyleCnt="5">
        <dgm:presLayoutVars>
          <dgm:chMax val="0"/>
          <dgm:bulletEnabled val="1"/>
        </dgm:presLayoutVars>
      </dgm:prSet>
      <dgm:spPr/>
    </dgm:pt>
    <dgm:pt modelId="{A11F1DE9-1F0D-4D4C-9E80-DE614429C433}" type="pres">
      <dgm:prSet presAssocID="{9624C99C-08B2-49E7-912E-AD3AE3E3FB17}" presName="spacer" presStyleCnt="0"/>
      <dgm:spPr/>
    </dgm:pt>
    <dgm:pt modelId="{386D6F31-BD0D-47A3-BD23-2D3801FDD3CC}" type="pres">
      <dgm:prSet presAssocID="{F067F1E3-42AA-47D3-A09E-03CD2F7B25F1}" presName="parentText" presStyleLbl="node1" presStyleIdx="4" presStyleCnt="5">
        <dgm:presLayoutVars>
          <dgm:chMax val="0"/>
          <dgm:bulletEnabled val="1"/>
        </dgm:presLayoutVars>
      </dgm:prSet>
      <dgm:spPr/>
    </dgm:pt>
  </dgm:ptLst>
  <dgm:cxnLst>
    <dgm:cxn modelId="{AA9AEE00-C49A-4BFA-9B10-6F4E6B31D29D}" srcId="{7BB9D8DC-EC48-4E53-ABBE-445491625027}" destId="{B00B751F-34E9-4F47-867B-6C45AD792729}" srcOrd="0" destOrd="0" parTransId="{14E82D74-B58D-4D1C-9A33-1F72D6AC67EB}" sibTransId="{629C89D3-D0B0-430B-9F74-AB590D2FE43B}"/>
    <dgm:cxn modelId="{7848A613-1E96-489A-AC90-C527F0DF66E2}" type="presOf" srcId="{7B2DA400-B441-40CF-BD8A-8F86BC1A5A0D}" destId="{09F4937B-49B0-4E6E-A9E8-32A7C07EBE18}" srcOrd="0" destOrd="0" presId="urn:microsoft.com/office/officeart/2005/8/layout/vList2"/>
    <dgm:cxn modelId="{C9420419-D49B-4158-85AB-C49B8320ED24}" srcId="{7BB9D8DC-EC48-4E53-ABBE-445491625027}" destId="{7B2DA400-B441-40CF-BD8A-8F86BC1A5A0D}" srcOrd="2" destOrd="0" parTransId="{6C529B0D-F9FF-4BC4-8AC0-63D7A1085665}" sibTransId="{872A9210-779F-4EF9-9547-8E241516E97A}"/>
    <dgm:cxn modelId="{891AAA1D-4B87-4B38-AE16-587DF0CEDF7F}" type="presOf" srcId="{7BB9D8DC-EC48-4E53-ABBE-445491625027}" destId="{8C0D246C-7877-480A-A18C-904E5688D297}" srcOrd="0" destOrd="0" presId="urn:microsoft.com/office/officeart/2005/8/layout/vList2"/>
    <dgm:cxn modelId="{5EB7D734-402F-4B10-A444-5C83FBF6D213}" srcId="{7BB9D8DC-EC48-4E53-ABBE-445491625027}" destId="{8DEF7DE4-EE26-479F-B660-512D9A8393C5}" srcOrd="3" destOrd="0" parTransId="{2104EFBD-D86D-4D1B-A6E2-1A64813661A0}" sibTransId="{9624C99C-08B2-49E7-912E-AD3AE3E3FB17}"/>
    <dgm:cxn modelId="{8402CD38-DA09-4870-961E-93AD31728B3C}" type="presOf" srcId="{8DEF7DE4-EE26-479F-B660-512D9A8393C5}" destId="{341D67E3-EE09-4780-ABC0-D8AACBB9EEBE}" srcOrd="0" destOrd="0" presId="urn:microsoft.com/office/officeart/2005/8/layout/vList2"/>
    <dgm:cxn modelId="{9942FD3B-907A-467D-8602-9B2519ABE15A}" srcId="{7BB9D8DC-EC48-4E53-ABBE-445491625027}" destId="{A4838A4B-C70D-4BAD-A14E-6617A73FC1BD}" srcOrd="1" destOrd="0" parTransId="{44952E18-1628-4230-9519-1BCBB48395C6}" sibTransId="{D6CE6E84-0777-4163-BB6E-C37EFA408A26}"/>
    <dgm:cxn modelId="{59F8AEA0-9F00-47E7-95F8-735CAA1CDD8E}" type="presOf" srcId="{B00B751F-34E9-4F47-867B-6C45AD792729}" destId="{415D0825-0381-4EA5-B9DE-B646FB620E08}" srcOrd="0" destOrd="0" presId="urn:microsoft.com/office/officeart/2005/8/layout/vList2"/>
    <dgm:cxn modelId="{2C0463B9-C79E-447B-9B7E-5680C031E72A}" type="presOf" srcId="{A4838A4B-C70D-4BAD-A14E-6617A73FC1BD}" destId="{80177222-F659-44BA-B95E-74FC7F77A6A7}" srcOrd="0" destOrd="0" presId="urn:microsoft.com/office/officeart/2005/8/layout/vList2"/>
    <dgm:cxn modelId="{826D4CD3-9B38-426D-B44D-A1D05C096808}" type="presOf" srcId="{F067F1E3-42AA-47D3-A09E-03CD2F7B25F1}" destId="{386D6F31-BD0D-47A3-BD23-2D3801FDD3CC}" srcOrd="0" destOrd="0" presId="urn:microsoft.com/office/officeart/2005/8/layout/vList2"/>
    <dgm:cxn modelId="{BE83DDFE-E74B-42C2-BD9C-9D7C802EB54F}" srcId="{7BB9D8DC-EC48-4E53-ABBE-445491625027}" destId="{F067F1E3-42AA-47D3-A09E-03CD2F7B25F1}" srcOrd="4" destOrd="0" parTransId="{1B1CC9C1-E96E-465E-A5C0-AA60F405E0CE}" sibTransId="{681E38A9-66EF-48EC-A8EF-9B99DEDB8DA8}"/>
    <dgm:cxn modelId="{172B4ED4-087C-4E89-A4C4-14C1FB03E446}" type="presParOf" srcId="{8C0D246C-7877-480A-A18C-904E5688D297}" destId="{415D0825-0381-4EA5-B9DE-B646FB620E08}" srcOrd="0" destOrd="0" presId="urn:microsoft.com/office/officeart/2005/8/layout/vList2"/>
    <dgm:cxn modelId="{F79FF0FC-8AAB-4F82-8346-29CBCC24930A}" type="presParOf" srcId="{8C0D246C-7877-480A-A18C-904E5688D297}" destId="{E34DF4B4-ADBD-43D8-BC25-0A1311282646}" srcOrd="1" destOrd="0" presId="urn:microsoft.com/office/officeart/2005/8/layout/vList2"/>
    <dgm:cxn modelId="{356D5895-E43D-4883-91CC-E6FD91E15EC7}" type="presParOf" srcId="{8C0D246C-7877-480A-A18C-904E5688D297}" destId="{80177222-F659-44BA-B95E-74FC7F77A6A7}" srcOrd="2" destOrd="0" presId="urn:microsoft.com/office/officeart/2005/8/layout/vList2"/>
    <dgm:cxn modelId="{9756B943-60AF-4AC5-93D0-621CE6EB5A5C}" type="presParOf" srcId="{8C0D246C-7877-480A-A18C-904E5688D297}" destId="{6358D347-AD1D-4289-BB30-21FCA2CDFB3B}" srcOrd="3" destOrd="0" presId="urn:microsoft.com/office/officeart/2005/8/layout/vList2"/>
    <dgm:cxn modelId="{CB793D04-1577-4244-A02A-8C0D26D5D09E}" type="presParOf" srcId="{8C0D246C-7877-480A-A18C-904E5688D297}" destId="{09F4937B-49B0-4E6E-A9E8-32A7C07EBE18}" srcOrd="4" destOrd="0" presId="urn:microsoft.com/office/officeart/2005/8/layout/vList2"/>
    <dgm:cxn modelId="{9E25F847-698C-4FB8-AC3A-FD287882F963}" type="presParOf" srcId="{8C0D246C-7877-480A-A18C-904E5688D297}" destId="{75E0AD93-C447-4088-AF5E-DCB93F2D0DEA}" srcOrd="5" destOrd="0" presId="urn:microsoft.com/office/officeart/2005/8/layout/vList2"/>
    <dgm:cxn modelId="{E489651B-60BC-43C7-86E7-35EB0C2A3292}" type="presParOf" srcId="{8C0D246C-7877-480A-A18C-904E5688D297}" destId="{341D67E3-EE09-4780-ABC0-D8AACBB9EEBE}" srcOrd="6" destOrd="0" presId="urn:microsoft.com/office/officeart/2005/8/layout/vList2"/>
    <dgm:cxn modelId="{04345563-60E1-4D7C-ADD4-05A06BD535BF}" type="presParOf" srcId="{8C0D246C-7877-480A-A18C-904E5688D297}" destId="{A11F1DE9-1F0D-4D4C-9E80-DE614429C433}" srcOrd="7" destOrd="0" presId="urn:microsoft.com/office/officeart/2005/8/layout/vList2"/>
    <dgm:cxn modelId="{3654F977-C591-45C1-80D2-FFE2BF0BA586}" type="presParOf" srcId="{8C0D246C-7877-480A-A18C-904E5688D297}" destId="{386D6F31-BD0D-47A3-BD23-2D3801FDD3C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4204D-ECC3-4A45-9ECD-D3216CCAFA5F}">
      <dsp:nvSpPr>
        <dsp:cNvPr id="0" name=""/>
        <dsp:cNvSpPr/>
      </dsp:nvSpPr>
      <dsp:spPr>
        <a:xfrm>
          <a:off x="274535" y="852812"/>
          <a:ext cx="6588843" cy="205901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94639"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Arthur died in </a:t>
          </a:r>
          <a:r>
            <a:rPr lang="en-US" sz="2000" kern="1200" dirty="0" err="1"/>
            <a:t>Solihull</a:t>
          </a:r>
          <a:r>
            <a:rPr lang="en-US" sz="2000" kern="1200" dirty="0"/>
            <a:t> aged six on 17th June 2020. His father’s partner, Emma Tustin, was convicted on 1st December 2021 of his murder. Arthur’s father, Thomas Hughes, was convicted of manslaughter. They are now both serving prison terms</a:t>
          </a:r>
          <a:endParaRPr lang="en-GB" sz="2000" kern="1200" dirty="0"/>
        </a:p>
      </dsp:txBody>
      <dsp:txXfrm>
        <a:off x="274535" y="852812"/>
        <a:ext cx="6588843" cy="2059013"/>
      </dsp:txXfrm>
    </dsp:sp>
    <dsp:sp modelId="{D7B8E2A7-6C99-42B0-958A-3EEB3664AF9D}">
      <dsp:nvSpPr>
        <dsp:cNvPr id="0" name=""/>
        <dsp:cNvSpPr/>
      </dsp:nvSpPr>
      <dsp:spPr>
        <a:xfrm>
          <a:off x="0" y="555399"/>
          <a:ext cx="1441309" cy="216196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D3CF3C-AEBD-4708-9F84-13A10C9BCFE3}">
      <dsp:nvSpPr>
        <dsp:cNvPr id="0" name=""/>
        <dsp:cNvSpPr/>
      </dsp:nvSpPr>
      <dsp:spPr>
        <a:xfrm>
          <a:off x="274535" y="3856311"/>
          <a:ext cx="6588843" cy="2059013"/>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94639"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Star died in Bradford aged 16 months on 22nd September 2020. Her mother’s partner, Savannah Brockhill, was subsequently convicted of murder on 15th December 2021 and her mother, Frankie Smith, was convicted of causing or allowing her death. They too are now in prison.</a:t>
          </a:r>
          <a:endParaRPr lang="en-GB" sz="2000" kern="1200" dirty="0"/>
        </a:p>
      </dsp:txBody>
      <dsp:txXfrm>
        <a:off x="274535" y="3856311"/>
        <a:ext cx="6588843" cy="2059013"/>
      </dsp:txXfrm>
    </dsp:sp>
    <dsp:sp modelId="{25D60EBC-AD07-4FEA-B0A9-F5F19A794602}">
      <dsp:nvSpPr>
        <dsp:cNvPr id="0" name=""/>
        <dsp:cNvSpPr/>
      </dsp:nvSpPr>
      <dsp:spPr>
        <a:xfrm>
          <a:off x="0" y="3558898"/>
          <a:ext cx="1441309" cy="2161964"/>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 r="-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617EE-0FED-4FB4-8878-BEA32A9A7B14}">
      <dsp:nvSpPr>
        <dsp:cNvPr id="0" name=""/>
        <dsp:cNvSpPr/>
      </dsp:nvSpPr>
      <dsp:spPr>
        <a:xfrm>
          <a:off x="0" y="212196"/>
          <a:ext cx="10642622" cy="793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986" tIns="291592" rIns="825986" bIns="99568" numCol="1" spcCol="1270" anchor="t" anchorCtr="0">
          <a:noAutofit/>
        </a:bodyPr>
        <a:lstStyle/>
        <a:p>
          <a:pPr marL="114300" lvl="1" indent="-114300" algn="l" defTabSz="622300">
            <a:lnSpc>
              <a:spcPct val="90000"/>
            </a:lnSpc>
            <a:spcBef>
              <a:spcPct val="0"/>
            </a:spcBef>
            <a:spcAft>
              <a:spcPct val="15000"/>
            </a:spcAft>
            <a:buFont typeface="Symbol" panose="05050102010706020507" pitchFamily="18" charset="2"/>
            <a:buChar char=""/>
          </a:pPr>
          <a:r>
            <a:rPr lang="en-GB" sz="1400" kern="1200"/>
            <a:t>Robust multi-agency strategy discussions are always being held whenever it is suspected a child may be at risk of suffering significant harm. </a:t>
          </a:r>
        </a:p>
      </dsp:txBody>
      <dsp:txXfrm>
        <a:off x="0" y="212196"/>
        <a:ext cx="10642622" cy="793800"/>
      </dsp:txXfrm>
    </dsp:sp>
    <dsp:sp modelId="{E83624D6-3A91-4823-A7D2-C9CEE37D2711}">
      <dsp:nvSpPr>
        <dsp:cNvPr id="0" name=""/>
        <dsp:cNvSpPr/>
      </dsp:nvSpPr>
      <dsp:spPr>
        <a:xfrm>
          <a:off x="532131" y="5556"/>
          <a:ext cx="7449835" cy="413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86" tIns="0" rIns="281586" bIns="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b="0" i="0" kern="1200" dirty="0"/>
            <a:t>CHILD PROTECTION ENQUIRIES</a:t>
          </a:r>
          <a:endParaRPr lang="en-GB" sz="1400" kern="1200" dirty="0"/>
        </a:p>
      </dsp:txBody>
      <dsp:txXfrm>
        <a:off x="552306" y="25731"/>
        <a:ext cx="7409485" cy="372930"/>
      </dsp:txXfrm>
    </dsp:sp>
    <dsp:sp modelId="{CF671707-ACD3-43BB-B3E7-61D6743695E0}">
      <dsp:nvSpPr>
        <dsp:cNvPr id="0" name=""/>
        <dsp:cNvSpPr/>
      </dsp:nvSpPr>
      <dsp:spPr>
        <a:xfrm>
          <a:off x="0" y="1288236"/>
          <a:ext cx="10642622" cy="793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986" tIns="291592" rIns="825986" bIns="99568" numCol="1" spcCol="1270" anchor="t" anchorCtr="0">
          <a:noAutofit/>
        </a:bodyPr>
        <a:lstStyle/>
        <a:p>
          <a:pPr marL="114300" lvl="1" indent="-114300" algn="l" defTabSz="622300">
            <a:lnSpc>
              <a:spcPct val="90000"/>
            </a:lnSpc>
            <a:spcBef>
              <a:spcPct val="0"/>
            </a:spcBef>
            <a:spcAft>
              <a:spcPct val="15000"/>
            </a:spcAft>
            <a:buFont typeface="Symbol" panose="05050102010706020507" pitchFamily="18" charset="2"/>
            <a:buChar char=""/>
          </a:pPr>
          <a:r>
            <a:rPr lang="en-GB" sz="1400" kern="1200"/>
            <a:t>Sufficient resources are in place from across all agencies to allow for the necessary multi-agency engagement in child protection processes e.g., strategy discussions, section 47 enquiries, Initial Child Protection Conferences. </a:t>
          </a:r>
        </a:p>
      </dsp:txBody>
      <dsp:txXfrm>
        <a:off x="0" y="1288236"/>
        <a:ext cx="10642622" cy="793800"/>
      </dsp:txXfrm>
    </dsp:sp>
    <dsp:sp modelId="{894194A0-7AEE-4CAE-9E48-678FC749B1E4}">
      <dsp:nvSpPr>
        <dsp:cNvPr id="0" name=""/>
        <dsp:cNvSpPr/>
      </dsp:nvSpPr>
      <dsp:spPr>
        <a:xfrm>
          <a:off x="532131" y="1081596"/>
          <a:ext cx="7449835" cy="4132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86" tIns="0" rIns="281586" bIns="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t>RESOURCES</a:t>
          </a:r>
        </a:p>
      </dsp:txBody>
      <dsp:txXfrm>
        <a:off x="552306" y="1101771"/>
        <a:ext cx="7409485" cy="372930"/>
      </dsp:txXfrm>
    </dsp:sp>
    <dsp:sp modelId="{B6C6FA1C-8511-459A-A73F-943E5C2A2FA9}">
      <dsp:nvSpPr>
        <dsp:cNvPr id="0" name=""/>
        <dsp:cNvSpPr/>
      </dsp:nvSpPr>
      <dsp:spPr>
        <a:xfrm>
          <a:off x="0" y="2364276"/>
          <a:ext cx="10642622" cy="59535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986" tIns="291592" rIns="825986" bIns="99568" numCol="1" spcCol="1270" anchor="t" anchorCtr="0">
          <a:noAutofit/>
        </a:bodyPr>
        <a:lstStyle/>
        <a:p>
          <a:pPr marL="114300" lvl="1" indent="-114300" algn="l" defTabSz="622300">
            <a:lnSpc>
              <a:spcPct val="90000"/>
            </a:lnSpc>
            <a:spcBef>
              <a:spcPct val="0"/>
            </a:spcBef>
            <a:spcAft>
              <a:spcPct val="15000"/>
            </a:spcAft>
            <a:buFont typeface="Symbol" panose="05050102010706020507" pitchFamily="18" charset="2"/>
            <a:buChar char=""/>
          </a:pPr>
          <a:r>
            <a:rPr lang="en-GB" sz="1400" kern="1200" dirty="0"/>
            <a:t>There are robust information sharing arrangements and protocols in place across the Partnership. </a:t>
          </a:r>
        </a:p>
      </dsp:txBody>
      <dsp:txXfrm>
        <a:off x="0" y="2364276"/>
        <a:ext cx="10642622" cy="595350"/>
      </dsp:txXfrm>
    </dsp:sp>
    <dsp:sp modelId="{3F3B6EEE-C7A6-4DF6-8C97-EB9E2F82D0D8}">
      <dsp:nvSpPr>
        <dsp:cNvPr id="0" name=""/>
        <dsp:cNvSpPr/>
      </dsp:nvSpPr>
      <dsp:spPr>
        <a:xfrm>
          <a:off x="532131" y="2157636"/>
          <a:ext cx="7449835" cy="4132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86" tIns="0" rIns="281586" bIns="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t>INFO SHARING</a:t>
          </a:r>
        </a:p>
      </dsp:txBody>
      <dsp:txXfrm>
        <a:off x="552306" y="2177811"/>
        <a:ext cx="7409485" cy="372930"/>
      </dsp:txXfrm>
    </dsp:sp>
    <dsp:sp modelId="{368ECC31-868B-4D2F-8F94-6E807C65BAD5}">
      <dsp:nvSpPr>
        <dsp:cNvPr id="0" name=""/>
        <dsp:cNvSpPr/>
      </dsp:nvSpPr>
      <dsp:spPr>
        <a:xfrm>
          <a:off x="0" y="3241866"/>
          <a:ext cx="10642622" cy="9922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986" tIns="291592" rIns="825986" bIns="99568" numCol="1" spcCol="1270" anchor="t" anchorCtr="0">
          <a:noAutofit/>
        </a:bodyPr>
        <a:lstStyle/>
        <a:p>
          <a:pPr marL="114300" lvl="1" indent="-114300" algn="l" defTabSz="622300">
            <a:lnSpc>
              <a:spcPct val="90000"/>
            </a:lnSpc>
            <a:spcBef>
              <a:spcPct val="0"/>
            </a:spcBef>
            <a:spcAft>
              <a:spcPct val="15000"/>
            </a:spcAft>
            <a:buFont typeface="Symbol" panose="05050102010706020507" pitchFamily="18" charset="2"/>
            <a:buChar char=""/>
          </a:pPr>
          <a:r>
            <a:rPr lang="en-GB" sz="1400" kern="1200" dirty="0"/>
            <a:t>Referrals are not deemed malicious without a full and thorough multi-agency assessment, including talking with the referrer, and agreement with the appropriate manager. Indeed, the Panel believes that the use of such language has many attendant risks and would therefore discourage its usage as a professional conclusion. </a:t>
          </a:r>
        </a:p>
      </dsp:txBody>
      <dsp:txXfrm>
        <a:off x="0" y="3241866"/>
        <a:ext cx="10642622" cy="992250"/>
      </dsp:txXfrm>
    </dsp:sp>
    <dsp:sp modelId="{056C28E0-C376-46BA-813B-6A4EEBED14CE}">
      <dsp:nvSpPr>
        <dsp:cNvPr id="0" name=""/>
        <dsp:cNvSpPr/>
      </dsp:nvSpPr>
      <dsp:spPr>
        <a:xfrm>
          <a:off x="532131" y="3035226"/>
          <a:ext cx="7449835" cy="4132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86" tIns="0" rIns="281586" bIns="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a:t>ASSESSMENTS</a:t>
          </a:r>
        </a:p>
      </dsp:txBody>
      <dsp:txXfrm>
        <a:off x="552306" y="3055401"/>
        <a:ext cx="7409485" cy="372930"/>
      </dsp:txXfrm>
    </dsp:sp>
    <dsp:sp modelId="{96014FF4-7CA0-4045-9C4C-C96BC698EA71}">
      <dsp:nvSpPr>
        <dsp:cNvPr id="0" name=""/>
        <dsp:cNvSpPr/>
      </dsp:nvSpPr>
      <dsp:spPr>
        <a:xfrm>
          <a:off x="0" y="4516356"/>
          <a:ext cx="10642622" cy="7938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986" tIns="291592" rIns="825986"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Practitioners are well supported, have necessary expertise and that systems and processes are in place locally for identifying those children who need to be protected, whilst </a:t>
          </a:r>
          <a:r>
            <a:rPr lang="en-US" sz="1400" kern="1200" dirty="0" err="1"/>
            <a:t>minimising</a:t>
          </a:r>
          <a:r>
            <a:rPr lang="en-US" sz="1400" kern="1200" dirty="0"/>
            <a:t> any unnecessary intervention in family life.</a:t>
          </a:r>
          <a:endParaRPr lang="en-GB" sz="1400" kern="1200" dirty="0"/>
        </a:p>
      </dsp:txBody>
      <dsp:txXfrm>
        <a:off x="0" y="4516356"/>
        <a:ext cx="10642622" cy="793800"/>
      </dsp:txXfrm>
    </dsp:sp>
    <dsp:sp modelId="{66FE0EFF-419F-480F-A3AD-2E5F2C8896B4}">
      <dsp:nvSpPr>
        <dsp:cNvPr id="0" name=""/>
        <dsp:cNvSpPr/>
      </dsp:nvSpPr>
      <dsp:spPr>
        <a:xfrm>
          <a:off x="532131" y="4309716"/>
          <a:ext cx="7449835" cy="41328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1586" tIns="0" rIns="281586" bIns="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SUPPORTING PRACTICE</a:t>
          </a:r>
        </a:p>
      </dsp:txBody>
      <dsp:txXfrm>
        <a:off x="552306" y="4329891"/>
        <a:ext cx="7409485" cy="3729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39026-EBC9-4061-87F9-4C9400CCE78A}">
      <dsp:nvSpPr>
        <dsp:cNvPr id="0" name=""/>
        <dsp:cNvSpPr/>
      </dsp:nvSpPr>
      <dsp:spPr>
        <a:xfrm>
          <a:off x="0" y="0"/>
          <a:ext cx="6996684" cy="9976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effectLst/>
              <a:latin typeface="Calibri" panose="020F0502020204030204" pitchFamily="34" charset="0"/>
              <a:ea typeface="Calibri" panose="020F0502020204030204" pitchFamily="34" charset="0"/>
            </a:rPr>
            <a:t>How do you work with other agencies to build a full picture of what is happening in a child’s life? </a:t>
          </a:r>
          <a:endParaRPr lang="en-GB" sz="1600" kern="1200" dirty="0"/>
        </a:p>
      </dsp:txBody>
      <dsp:txXfrm>
        <a:off x="1499099" y="0"/>
        <a:ext cx="5497584" cy="997624"/>
      </dsp:txXfrm>
    </dsp:sp>
    <dsp:sp modelId="{97A3E348-6558-4B73-9AE6-E634E28F77E6}">
      <dsp:nvSpPr>
        <dsp:cNvPr id="0" name=""/>
        <dsp:cNvSpPr/>
      </dsp:nvSpPr>
      <dsp:spPr>
        <a:xfrm>
          <a:off x="99762" y="99762"/>
          <a:ext cx="1399336" cy="798099"/>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671BF7-D7B7-459F-B560-6E1799B0EA41}">
      <dsp:nvSpPr>
        <dsp:cNvPr id="0" name=""/>
        <dsp:cNvSpPr/>
      </dsp:nvSpPr>
      <dsp:spPr>
        <a:xfrm>
          <a:off x="0" y="1097387"/>
          <a:ext cx="6996684" cy="99762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effectLst/>
              <a:latin typeface="Calibri" panose="020F0502020204030204" pitchFamily="34" charset="0"/>
              <a:ea typeface="Calibri" panose="020F0502020204030204" pitchFamily="34" charset="0"/>
            </a:rPr>
            <a:t>What behavioural biases, e.g. confirmation bias, might impact upon your information sharing and seeking practice? </a:t>
          </a:r>
          <a:endParaRPr lang="en-GB" sz="1600" kern="1200" dirty="0">
            <a:effectLst/>
            <a:latin typeface="Calibri" panose="020F0502020204030204" pitchFamily="34" charset="0"/>
            <a:ea typeface="Calibri" panose="020F0502020204030204" pitchFamily="34" charset="0"/>
          </a:endParaRPr>
        </a:p>
      </dsp:txBody>
      <dsp:txXfrm>
        <a:off x="1499099" y="1097387"/>
        <a:ext cx="5497584" cy="997624"/>
      </dsp:txXfrm>
    </dsp:sp>
    <dsp:sp modelId="{4E725662-B5A3-45D1-8C93-FF3878327DAB}">
      <dsp:nvSpPr>
        <dsp:cNvPr id="0" name=""/>
        <dsp:cNvSpPr/>
      </dsp:nvSpPr>
      <dsp:spPr>
        <a:xfrm>
          <a:off x="99762" y="1197149"/>
          <a:ext cx="1399336" cy="798099"/>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EDD0E0-536C-4FDC-B83D-E4B8F57CCAC1}">
      <dsp:nvSpPr>
        <dsp:cNvPr id="0" name=""/>
        <dsp:cNvSpPr/>
      </dsp:nvSpPr>
      <dsp:spPr>
        <a:xfrm>
          <a:off x="0" y="2194774"/>
          <a:ext cx="6996684" cy="99762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effectLst/>
              <a:latin typeface="Calibri" panose="020F0502020204030204" pitchFamily="34" charset="0"/>
              <a:ea typeface="Calibri" panose="020F0502020204030204" pitchFamily="34" charset="0"/>
            </a:rPr>
            <a:t>Do you consistently speak to and listen to the views of family and friends who know a child well? What barriers can get in the way of you doing this? </a:t>
          </a:r>
          <a:endParaRPr lang="en-GB" sz="1600" kern="1200" dirty="0">
            <a:effectLst/>
            <a:latin typeface="Calibri" panose="020F0502020204030204" pitchFamily="34" charset="0"/>
            <a:ea typeface="Calibri" panose="020F0502020204030204" pitchFamily="34" charset="0"/>
          </a:endParaRPr>
        </a:p>
      </dsp:txBody>
      <dsp:txXfrm>
        <a:off x="1499099" y="2194774"/>
        <a:ext cx="5497584" cy="997624"/>
      </dsp:txXfrm>
    </dsp:sp>
    <dsp:sp modelId="{83FEF734-9D2C-4359-8BDA-C077DBA320C3}">
      <dsp:nvSpPr>
        <dsp:cNvPr id="0" name=""/>
        <dsp:cNvSpPr/>
      </dsp:nvSpPr>
      <dsp:spPr>
        <a:xfrm>
          <a:off x="99762" y="2294536"/>
          <a:ext cx="1399336" cy="798099"/>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07D369-2563-4C69-A19B-06469FE07EC4}">
      <dsp:nvSpPr>
        <dsp:cNvPr id="0" name=""/>
        <dsp:cNvSpPr/>
      </dsp:nvSpPr>
      <dsp:spPr>
        <a:xfrm>
          <a:off x="0" y="3292161"/>
          <a:ext cx="6996684" cy="99762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effectLst/>
              <a:latin typeface="Calibri" panose="020F0502020204030204" pitchFamily="34" charset="0"/>
              <a:ea typeface="Calibri" panose="020F0502020204030204" pitchFamily="34" charset="0"/>
            </a:rPr>
            <a:t>What assumptions might you hold relating to culture, ethnicity, gender and sexuality? In what ways might this affect your practice? </a:t>
          </a:r>
          <a:endParaRPr lang="en-GB" sz="1600" kern="1200" dirty="0">
            <a:effectLst/>
            <a:latin typeface="Calibri" panose="020F0502020204030204" pitchFamily="34" charset="0"/>
            <a:ea typeface="Calibri" panose="020F0502020204030204" pitchFamily="34" charset="0"/>
          </a:endParaRPr>
        </a:p>
      </dsp:txBody>
      <dsp:txXfrm>
        <a:off x="1499099" y="3292161"/>
        <a:ext cx="5497584" cy="997624"/>
      </dsp:txXfrm>
    </dsp:sp>
    <dsp:sp modelId="{72C844D6-FB46-4606-80E8-3969EDBFB556}">
      <dsp:nvSpPr>
        <dsp:cNvPr id="0" name=""/>
        <dsp:cNvSpPr/>
      </dsp:nvSpPr>
      <dsp:spPr>
        <a:xfrm>
          <a:off x="99762" y="3391923"/>
          <a:ext cx="1399336" cy="798099"/>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9A9E8A-B12A-43C3-BFE1-7313C162A703}">
      <dsp:nvSpPr>
        <dsp:cNvPr id="0" name=""/>
        <dsp:cNvSpPr/>
      </dsp:nvSpPr>
      <dsp:spPr>
        <a:xfrm>
          <a:off x="0" y="4389548"/>
          <a:ext cx="6996684" cy="99762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effectLst/>
              <a:latin typeface="Calibri" panose="020F0502020204030204" pitchFamily="34" charset="0"/>
              <a:ea typeface="Calibri" panose="020F0502020204030204" pitchFamily="34" charset="0"/>
            </a:rPr>
            <a:t>What aspects of working with families whose engagement is reluctant and sporadic do you feel more/less confident with? What do you consider to be typical signs of parental avoidance?</a:t>
          </a:r>
          <a:endParaRPr lang="en-GB" sz="1600" kern="1200" dirty="0">
            <a:effectLst/>
            <a:latin typeface="Calibri" panose="020F0502020204030204" pitchFamily="34" charset="0"/>
            <a:ea typeface="Calibri" panose="020F0502020204030204" pitchFamily="34" charset="0"/>
          </a:endParaRPr>
        </a:p>
      </dsp:txBody>
      <dsp:txXfrm>
        <a:off x="1499099" y="4389548"/>
        <a:ext cx="5497584" cy="997624"/>
      </dsp:txXfrm>
    </dsp:sp>
    <dsp:sp modelId="{18CDD86B-28CE-47D6-AD2E-9EA09110890A}">
      <dsp:nvSpPr>
        <dsp:cNvPr id="0" name=""/>
        <dsp:cNvSpPr/>
      </dsp:nvSpPr>
      <dsp:spPr>
        <a:xfrm>
          <a:off x="99762" y="4489311"/>
          <a:ext cx="1399336" cy="798099"/>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807321-BC83-4171-9F41-578D5D64F466}">
      <dsp:nvSpPr>
        <dsp:cNvPr id="0" name=""/>
        <dsp:cNvSpPr/>
      </dsp:nvSpPr>
      <dsp:spPr>
        <a:xfrm>
          <a:off x="0" y="5486935"/>
          <a:ext cx="6996684" cy="9976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What opportunities do you have - formally or informally - to challenge decisions within your and other agencies and to consider different professionals’ perspectives?</a:t>
          </a:r>
          <a:endParaRPr lang="en-GB" sz="1600" kern="1200" dirty="0"/>
        </a:p>
      </dsp:txBody>
      <dsp:txXfrm>
        <a:off x="1499099" y="5486935"/>
        <a:ext cx="5497584" cy="997624"/>
      </dsp:txXfrm>
    </dsp:sp>
    <dsp:sp modelId="{206F909C-58A2-42A6-8A6F-0346C1D1B0C3}">
      <dsp:nvSpPr>
        <dsp:cNvPr id="0" name=""/>
        <dsp:cNvSpPr/>
      </dsp:nvSpPr>
      <dsp:spPr>
        <a:xfrm>
          <a:off x="99762" y="5586698"/>
          <a:ext cx="1399336" cy="798099"/>
        </a:xfrm>
        <a:prstGeom prst="roundRect">
          <a:avLst>
            <a:gd name="adj" fmla="val 10000"/>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t="-38000" b="-3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96477-68C0-43D7-B180-E9E356EEFB72}">
      <dsp:nvSpPr>
        <dsp:cNvPr id="0" name=""/>
        <dsp:cNvSpPr/>
      </dsp:nvSpPr>
      <dsp:spPr>
        <a:xfrm>
          <a:off x="0" y="369661"/>
          <a:ext cx="11233451" cy="793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1841" tIns="291592" rIns="87184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for example, photographs of bruising to Arthur were not shared with the MASH; and limited information seeking, for example, concerns raised by Arthur and Star’s family members were not unpicked. </a:t>
          </a:r>
          <a:endParaRPr lang="en-GB" sz="1400" kern="1200" dirty="0"/>
        </a:p>
      </dsp:txBody>
      <dsp:txXfrm>
        <a:off x="0" y="369661"/>
        <a:ext cx="11233451" cy="793800"/>
      </dsp:txXfrm>
    </dsp:sp>
    <dsp:sp modelId="{A037FA12-4E60-4890-A181-20927EDF8F20}">
      <dsp:nvSpPr>
        <dsp:cNvPr id="0" name=""/>
        <dsp:cNvSpPr/>
      </dsp:nvSpPr>
      <dsp:spPr>
        <a:xfrm>
          <a:off x="561672" y="163021"/>
          <a:ext cx="7863416" cy="413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218" tIns="0" rIns="297218" bIns="0" numCol="1" spcCol="1270" anchor="ctr" anchorCtr="0">
          <a:noAutofit/>
        </a:bodyPr>
        <a:lstStyle/>
        <a:p>
          <a:pPr marL="0" lvl="0" indent="0" algn="l" defTabSz="622300">
            <a:lnSpc>
              <a:spcPct val="90000"/>
            </a:lnSpc>
            <a:spcBef>
              <a:spcPct val="0"/>
            </a:spcBef>
            <a:spcAft>
              <a:spcPct val="35000"/>
            </a:spcAft>
            <a:buFont typeface="Times New Roman" panose="02020603050405020304" pitchFamily="18" charset="0"/>
            <a:buNone/>
          </a:pPr>
          <a:r>
            <a:rPr lang="en-US" sz="1400" b="1" kern="1200"/>
            <a:t>Lack of timely and appropriate information sharing</a:t>
          </a:r>
          <a:endParaRPr lang="en-GB" sz="1400" kern="1200" dirty="0"/>
        </a:p>
      </dsp:txBody>
      <dsp:txXfrm>
        <a:off x="581847" y="183196"/>
        <a:ext cx="7823066" cy="372930"/>
      </dsp:txXfrm>
    </dsp:sp>
    <dsp:sp modelId="{970A163B-84B1-42B1-87F9-505128DBD0BF}">
      <dsp:nvSpPr>
        <dsp:cNvPr id="0" name=""/>
        <dsp:cNvSpPr/>
      </dsp:nvSpPr>
      <dsp:spPr>
        <a:xfrm>
          <a:off x="0" y="1445702"/>
          <a:ext cx="11233451" cy="59535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1841" tIns="291592" rIns="87184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a:t>e.g. for Star, each referral was treated as a different episode and the evidence was not looked at altogether. </a:t>
          </a:r>
          <a:endParaRPr lang="en-GB" sz="1400" kern="1200"/>
        </a:p>
      </dsp:txBody>
      <dsp:txXfrm>
        <a:off x="0" y="1445702"/>
        <a:ext cx="11233451" cy="595350"/>
      </dsp:txXfrm>
    </dsp:sp>
    <dsp:sp modelId="{FB27BFD9-21AF-40C0-A4C8-AA8888D4FF36}">
      <dsp:nvSpPr>
        <dsp:cNvPr id="0" name=""/>
        <dsp:cNvSpPr/>
      </dsp:nvSpPr>
      <dsp:spPr>
        <a:xfrm>
          <a:off x="561672" y="1239061"/>
          <a:ext cx="7863416" cy="4132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218" tIns="0" rIns="297218" bIns="0" numCol="1" spcCol="1270" anchor="ctr" anchorCtr="0">
          <a:noAutofit/>
        </a:bodyPr>
        <a:lstStyle/>
        <a:p>
          <a:pPr marL="0" lvl="0" indent="0" algn="l" defTabSz="622300">
            <a:lnSpc>
              <a:spcPct val="90000"/>
            </a:lnSpc>
            <a:spcBef>
              <a:spcPct val="0"/>
            </a:spcBef>
            <a:spcAft>
              <a:spcPct val="35000"/>
            </a:spcAft>
            <a:buFont typeface="Times New Roman" panose="02020603050405020304" pitchFamily="18" charset="0"/>
            <a:buNone/>
          </a:pPr>
          <a:r>
            <a:rPr lang="en-US" sz="1400" b="1" kern="1200" dirty="0"/>
            <a:t>Evidence was not pieced together and considered in the round</a:t>
          </a:r>
          <a:endParaRPr lang="en-GB" sz="1400" kern="1200" dirty="0"/>
        </a:p>
      </dsp:txBody>
      <dsp:txXfrm>
        <a:off x="581847" y="1259236"/>
        <a:ext cx="7823066" cy="372930"/>
      </dsp:txXfrm>
    </dsp:sp>
    <dsp:sp modelId="{999B89C4-96D9-4D92-8060-B9901BF0D286}">
      <dsp:nvSpPr>
        <dsp:cNvPr id="0" name=""/>
        <dsp:cNvSpPr/>
      </dsp:nvSpPr>
      <dsp:spPr>
        <a:xfrm>
          <a:off x="0" y="2323291"/>
          <a:ext cx="11233451" cy="7938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1841" tIns="291592" rIns="87184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dirty="0"/>
            <a:t>with both Arthur and Star there was limited direct work. Additionally, the histories of those involved in their lives, e.g. Frankie Smith and Savannah </a:t>
          </a:r>
          <a:r>
            <a:rPr lang="en-US" sz="1400" kern="1200" dirty="0" err="1"/>
            <a:t>Brockhill</a:t>
          </a:r>
          <a:r>
            <a:rPr lang="en-US" sz="1400" kern="1200" dirty="0"/>
            <a:t>, were not looked into sufficiently. </a:t>
          </a:r>
          <a:endParaRPr lang="en-GB" sz="1400" kern="1200" dirty="0"/>
        </a:p>
      </dsp:txBody>
      <dsp:txXfrm>
        <a:off x="0" y="2323291"/>
        <a:ext cx="11233451" cy="793800"/>
      </dsp:txXfrm>
    </dsp:sp>
    <dsp:sp modelId="{6739D9DC-112D-4BDE-BF4D-7B0F13338DB7}">
      <dsp:nvSpPr>
        <dsp:cNvPr id="0" name=""/>
        <dsp:cNvSpPr/>
      </dsp:nvSpPr>
      <dsp:spPr>
        <a:xfrm>
          <a:off x="561672" y="2116652"/>
          <a:ext cx="7863416" cy="4132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218" tIns="0" rIns="297218" bIns="0" numCol="1" spcCol="1270" anchor="ctr" anchorCtr="0">
          <a:noAutofit/>
        </a:bodyPr>
        <a:lstStyle/>
        <a:p>
          <a:pPr marL="0" lvl="0" indent="0" algn="l" defTabSz="622300">
            <a:lnSpc>
              <a:spcPct val="90000"/>
            </a:lnSpc>
            <a:spcBef>
              <a:spcPct val="0"/>
            </a:spcBef>
            <a:spcAft>
              <a:spcPct val="35000"/>
            </a:spcAft>
            <a:buFont typeface="Times New Roman" panose="02020603050405020304" pitchFamily="18" charset="0"/>
            <a:buNone/>
          </a:pPr>
          <a:r>
            <a:rPr lang="en-US" sz="1400" b="1" kern="1200"/>
            <a:t>Understanding what the child’s daily life is like where this might not be straightforward</a:t>
          </a:r>
          <a:endParaRPr lang="en-GB" sz="1400" kern="1200"/>
        </a:p>
      </dsp:txBody>
      <dsp:txXfrm>
        <a:off x="581847" y="2136827"/>
        <a:ext cx="7823066" cy="372930"/>
      </dsp:txXfrm>
    </dsp:sp>
    <dsp:sp modelId="{948B9B05-85FD-49A3-813C-C2C01FFB85E0}">
      <dsp:nvSpPr>
        <dsp:cNvPr id="0" name=""/>
        <dsp:cNvSpPr/>
      </dsp:nvSpPr>
      <dsp:spPr>
        <a:xfrm>
          <a:off x="0" y="3399332"/>
          <a:ext cx="11233451" cy="5953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1841" tIns="291592" rIns="87184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a:t>in Arthur and Star’s stories a significant gap was the failure to talk to and listen to wider family members. </a:t>
          </a:r>
          <a:endParaRPr lang="en-GB" sz="1400" kern="1200"/>
        </a:p>
      </dsp:txBody>
      <dsp:txXfrm>
        <a:off x="0" y="3399332"/>
        <a:ext cx="11233451" cy="595350"/>
      </dsp:txXfrm>
    </dsp:sp>
    <dsp:sp modelId="{56170398-ADF5-454C-A8EC-A90723A9AE4A}">
      <dsp:nvSpPr>
        <dsp:cNvPr id="0" name=""/>
        <dsp:cNvSpPr/>
      </dsp:nvSpPr>
      <dsp:spPr>
        <a:xfrm>
          <a:off x="561672" y="3192691"/>
          <a:ext cx="7863416" cy="4132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218" tIns="0" rIns="297218" bIns="0" numCol="1" spcCol="1270" anchor="ctr" anchorCtr="0">
          <a:noAutofit/>
        </a:bodyPr>
        <a:lstStyle/>
        <a:p>
          <a:pPr marL="0" lvl="0" indent="0" algn="l" defTabSz="622300">
            <a:lnSpc>
              <a:spcPct val="90000"/>
            </a:lnSpc>
            <a:spcBef>
              <a:spcPct val="0"/>
            </a:spcBef>
            <a:spcAft>
              <a:spcPct val="35000"/>
            </a:spcAft>
            <a:buFont typeface="Times New Roman" panose="02020603050405020304" pitchFamily="18" charset="0"/>
            <a:buNone/>
          </a:pPr>
          <a:r>
            <a:rPr lang="en-US" sz="1400" b="1" kern="1200"/>
            <a:t>Listening to the views of the wider family and those who know the child well</a:t>
          </a:r>
          <a:endParaRPr lang="en-GB" sz="1400" kern="1200"/>
        </a:p>
      </dsp:txBody>
      <dsp:txXfrm>
        <a:off x="581847" y="3212866"/>
        <a:ext cx="7823066" cy="372930"/>
      </dsp:txXfrm>
    </dsp:sp>
    <dsp:sp modelId="{358C32B0-9920-475E-9448-4EA34206CD28}">
      <dsp:nvSpPr>
        <dsp:cNvPr id="0" name=""/>
        <dsp:cNvSpPr/>
      </dsp:nvSpPr>
      <dsp:spPr>
        <a:xfrm>
          <a:off x="0" y="4276922"/>
          <a:ext cx="11233451" cy="1058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1841" tIns="291592" rIns="871841" bIns="99568" numCol="1" spcCol="1270" anchor="t" anchorCtr="0">
          <a:noAutofit/>
        </a:bodyPr>
        <a:lstStyle/>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a:t>the impact of domestic abuse on Arthur and Star was not explored in depth; </a:t>
          </a:r>
          <a:endParaRPr lang="en-GB" sz="1400" kern="1200"/>
        </a:p>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a:t>concerns about domestic abuse towards Star’s mother were considered episodically and not investigated sufficiently; </a:t>
          </a:r>
          <a:endParaRPr lang="en-GB" sz="1400" kern="1200"/>
        </a:p>
        <a:p>
          <a:pPr marL="114300" lvl="1" indent="-114300" algn="l" defTabSz="622300">
            <a:lnSpc>
              <a:spcPct val="90000"/>
            </a:lnSpc>
            <a:spcBef>
              <a:spcPct val="0"/>
            </a:spcBef>
            <a:spcAft>
              <a:spcPct val="15000"/>
            </a:spcAft>
            <a:buFont typeface="Times New Roman" panose="02020603050405020304" pitchFamily="18" charset="0"/>
            <a:buChar char="•"/>
          </a:pPr>
          <a:r>
            <a:rPr lang="en-US" sz="1400" kern="1200"/>
            <a:t>information about Emma Tustin’s history of domestic abuse was not triangulated between agencies. </a:t>
          </a:r>
          <a:endParaRPr lang="en-GB" sz="1400" kern="1200"/>
        </a:p>
      </dsp:txBody>
      <dsp:txXfrm>
        <a:off x="0" y="4276922"/>
        <a:ext cx="11233451" cy="1058400"/>
      </dsp:txXfrm>
    </dsp:sp>
    <dsp:sp modelId="{BFA4CB66-5EFF-4509-BC59-5090346EE51A}">
      <dsp:nvSpPr>
        <dsp:cNvPr id="0" name=""/>
        <dsp:cNvSpPr/>
      </dsp:nvSpPr>
      <dsp:spPr>
        <a:xfrm>
          <a:off x="561672" y="4070282"/>
          <a:ext cx="7863416" cy="41328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218" tIns="0" rIns="297218" bIns="0" numCol="1" spcCol="1270" anchor="ctr" anchorCtr="0">
          <a:noAutofit/>
        </a:bodyPr>
        <a:lstStyle/>
        <a:p>
          <a:pPr marL="0" lvl="0" indent="0" algn="l" defTabSz="622300">
            <a:lnSpc>
              <a:spcPct val="90000"/>
            </a:lnSpc>
            <a:spcBef>
              <a:spcPct val="0"/>
            </a:spcBef>
            <a:spcAft>
              <a:spcPct val="35000"/>
            </a:spcAft>
            <a:buFont typeface="Times New Roman" panose="02020603050405020304" pitchFamily="18" charset="0"/>
            <a:buNone/>
          </a:pPr>
          <a:r>
            <a:rPr lang="en-US" sz="1400" b="1" kern="1200"/>
            <a:t>Appropriate response to domestic abuse</a:t>
          </a:r>
          <a:endParaRPr lang="en-GB" sz="1400" kern="1200"/>
        </a:p>
      </dsp:txBody>
      <dsp:txXfrm>
        <a:off x="581847" y="4090457"/>
        <a:ext cx="7823066"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5C426-1464-433E-B8EC-69BC7F804A1F}">
      <dsp:nvSpPr>
        <dsp:cNvPr id="0" name=""/>
        <dsp:cNvSpPr/>
      </dsp:nvSpPr>
      <dsp:spPr>
        <a:xfrm>
          <a:off x="0" y="405359"/>
          <a:ext cx="10520700" cy="907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523" tIns="333248" rIns="816523" bIns="113792" numCol="1" spcCol="1270" anchor="t" anchorCtr="0">
          <a:noAutofit/>
        </a:bodyPr>
        <a:lstStyle/>
        <a:p>
          <a:pPr marL="171450" lvl="1" indent="-171450" algn="l" defTabSz="711200">
            <a:lnSpc>
              <a:spcPct val="90000"/>
            </a:lnSpc>
            <a:spcBef>
              <a:spcPct val="0"/>
            </a:spcBef>
            <a:spcAft>
              <a:spcPct val="15000"/>
            </a:spcAft>
            <a:buFont typeface="Times New Roman" panose="02020603050405020304" pitchFamily="18" charset="0"/>
            <a:buChar char="•"/>
          </a:pPr>
          <a:r>
            <a:rPr lang="en-US" sz="1600" kern="1200"/>
            <a:t>assumptions and biases relating to culture, ethnicity, gender and sexuality affected how practitioners understood Arthur and Star’s daily experiences and risks to their safety. </a:t>
          </a:r>
          <a:endParaRPr lang="en-GB" sz="1600" kern="1200"/>
        </a:p>
      </dsp:txBody>
      <dsp:txXfrm>
        <a:off x="0" y="405359"/>
        <a:ext cx="10520700" cy="907200"/>
      </dsp:txXfrm>
    </dsp:sp>
    <dsp:sp modelId="{3C502C04-B366-48B2-AA00-F573757472B4}">
      <dsp:nvSpPr>
        <dsp:cNvPr id="0" name=""/>
        <dsp:cNvSpPr/>
      </dsp:nvSpPr>
      <dsp:spPr>
        <a:xfrm>
          <a:off x="526035" y="169199"/>
          <a:ext cx="7364490" cy="4723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360" tIns="0" rIns="278360" bIns="0" numCol="1" spcCol="1270" anchor="ctr" anchorCtr="0">
          <a:noAutofit/>
        </a:bodyPr>
        <a:lstStyle/>
        <a:p>
          <a:pPr marL="0" lvl="0" indent="0" algn="l" defTabSz="711200">
            <a:lnSpc>
              <a:spcPct val="90000"/>
            </a:lnSpc>
            <a:spcBef>
              <a:spcPct val="0"/>
            </a:spcBef>
            <a:spcAft>
              <a:spcPct val="35000"/>
            </a:spcAft>
            <a:buFont typeface="Times New Roman" panose="02020603050405020304" pitchFamily="18" charset="0"/>
            <a:buNone/>
          </a:pPr>
          <a:r>
            <a:rPr lang="en-US" sz="1600" b="1" kern="1200"/>
            <a:t>Working with diverse communities</a:t>
          </a:r>
          <a:endParaRPr lang="en-GB" sz="1600" kern="1200"/>
        </a:p>
      </dsp:txBody>
      <dsp:txXfrm>
        <a:off x="549092" y="192256"/>
        <a:ext cx="7318376" cy="426206"/>
      </dsp:txXfrm>
    </dsp:sp>
    <dsp:sp modelId="{343451BD-363E-47A2-8BB7-715378689DD4}">
      <dsp:nvSpPr>
        <dsp:cNvPr id="0" name=""/>
        <dsp:cNvSpPr/>
      </dsp:nvSpPr>
      <dsp:spPr>
        <a:xfrm>
          <a:off x="0" y="1635119"/>
          <a:ext cx="10520700" cy="932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523" tIns="333248" rIns="816523" bIns="113792" numCol="1" spcCol="1270" anchor="t" anchorCtr="0">
          <a:noAutofit/>
        </a:bodyPr>
        <a:lstStyle/>
        <a:p>
          <a:pPr marL="171450" lvl="1" indent="-171450" algn="l" defTabSz="711200">
            <a:lnSpc>
              <a:spcPct val="90000"/>
            </a:lnSpc>
            <a:spcBef>
              <a:spcPct val="0"/>
            </a:spcBef>
            <a:spcAft>
              <a:spcPct val="15000"/>
            </a:spcAft>
            <a:buFont typeface="Times New Roman" panose="02020603050405020304" pitchFamily="18" charset="0"/>
            <a:buChar char="•"/>
          </a:pPr>
          <a:r>
            <a:rPr lang="en-US" sz="1600" kern="1200"/>
            <a:t>in Arthur and Star’s stories, professionals were increasingly kept at arm’s lengths by the perpetrators. </a:t>
          </a:r>
          <a:endParaRPr lang="en-GB" sz="1600" kern="1200"/>
        </a:p>
        <a:p>
          <a:pPr marL="171450" lvl="1" indent="-171450" algn="l" defTabSz="711200">
            <a:lnSpc>
              <a:spcPct val="90000"/>
            </a:lnSpc>
            <a:spcBef>
              <a:spcPct val="0"/>
            </a:spcBef>
            <a:spcAft>
              <a:spcPct val="15000"/>
            </a:spcAft>
            <a:buFont typeface="Times New Roman" panose="02020603050405020304" pitchFamily="18" charset="0"/>
            <a:buChar char="•"/>
          </a:pPr>
          <a:r>
            <a:rPr lang="en-US" sz="1600" kern="1200"/>
            <a:t>There was also signs of parental avoidance. </a:t>
          </a:r>
          <a:endParaRPr lang="en-GB" sz="1600" kern="1200"/>
        </a:p>
      </dsp:txBody>
      <dsp:txXfrm>
        <a:off x="0" y="1635119"/>
        <a:ext cx="10520700" cy="932400"/>
      </dsp:txXfrm>
    </dsp:sp>
    <dsp:sp modelId="{AE93F2F3-0C04-4EFB-830D-39BE1DECA586}">
      <dsp:nvSpPr>
        <dsp:cNvPr id="0" name=""/>
        <dsp:cNvSpPr/>
      </dsp:nvSpPr>
      <dsp:spPr>
        <a:xfrm>
          <a:off x="526035" y="1398959"/>
          <a:ext cx="7364490" cy="4723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360" tIns="0" rIns="278360" bIns="0" numCol="1" spcCol="1270" anchor="ctr" anchorCtr="0">
          <a:noAutofit/>
        </a:bodyPr>
        <a:lstStyle/>
        <a:p>
          <a:pPr marL="0" lvl="0" indent="0" algn="l" defTabSz="711200">
            <a:lnSpc>
              <a:spcPct val="90000"/>
            </a:lnSpc>
            <a:spcBef>
              <a:spcPct val="0"/>
            </a:spcBef>
            <a:spcAft>
              <a:spcPct val="35000"/>
            </a:spcAft>
            <a:buFont typeface="Times New Roman" panose="02020603050405020304" pitchFamily="18" charset="0"/>
            <a:buNone/>
          </a:pPr>
          <a:r>
            <a:rPr lang="en-US" sz="1600" b="1" kern="1200"/>
            <a:t>Working with families whose engagement is reluctant and sporadic</a:t>
          </a:r>
          <a:endParaRPr lang="en-GB" sz="1600" kern="1200"/>
        </a:p>
      </dsp:txBody>
      <dsp:txXfrm>
        <a:off x="549092" y="1422016"/>
        <a:ext cx="7318376" cy="426206"/>
      </dsp:txXfrm>
    </dsp:sp>
    <dsp:sp modelId="{618CDE67-0DAF-4C39-A4AE-8E771B2D26B5}">
      <dsp:nvSpPr>
        <dsp:cNvPr id="0" name=""/>
        <dsp:cNvSpPr/>
      </dsp:nvSpPr>
      <dsp:spPr>
        <a:xfrm>
          <a:off x="0" y="2890080"/>
          <a:ext cx="10520700" cy="11340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523" tIns="333248" rIns="816523" bIns="113792" numCol="1" spcCol="1270" anchor="t" anchorCtr="0">
          <a:noAutofit/>
        </a:bodyPr>
        <a:lstStyle/>
        <a:p>
          <a:pPr marL="171450" lvl="1" indent="-171450" algn="l" defTabSz="711200">
            <a:lnSpc>
              <a:spcPct val="90000"/>
            </a:lnSpc>
            <a:spcBef>
              <a:spcPct val="0"/>
            </a:spcBef>
            <a:spcAft>
              <a:spcPct val="15000"/>
            </a:spcAft>
            <a:buFont typeface="Times New Roman" panose="02020603050405020304" pitchFamily="18" charset="0"/>
            <a:buChar char="•"/>
          </a:pPr>
          <a:r>
            <a:rPr lang="en-US" sz="1600" kern="1200"/>
            <a:t>there were missed opportunities for critical thinking and challenge within and between agencies and to consider information altogether (e.g. Strategy Meetings) were not held prior to the home visit to see Arthur and before Star’s Child Protection Medical. </a:t>
          </a:r>
          <a:endParaRPr lang="en-GB" sz="1600" kern="1200"/>
        </a:p>
      </dsp:txBody>
      <dsp:txXfrm>
        <a:off x="0" y="2890080"/>
        <a:ext cx="10520700" cy="1134000"/>
      </dsp:txXfrm>
    </dsp:sp>
    <dsp:sp modelId="{B21A13DD-3FB0-4460-A527-5A753703A1EF}">
      <dsp:nvSpPr>
        <dsp:cNvPr id="0" name=""/>
        <dsp:cNvSpPr/>
      </dsp:nvSpPr>
      <dsp:spPr>
        <a:xfrm>
          <a:off x="526035" y="2653920"/>
          <a:ext cx="7364490" cy="4723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360" tIns="0" rIns="278360" bIns="0" numCol="1" spcCol="1270" anchor="ctr" anchorCtr="0">
          <a:noAutofit/>
        </a:bodyPr>
        <a:lstStyle/>
        <a:p>
          <a:pPr marL="0" lvl="0" indent="0" algn="l" defTabSz="711200">
            <a:lnSpc>
              <a:spcPct val="90000"/>
            </a:lnSpc>
            <a:spcBef>
              <a:spcPct val="0"/>
            </a:spcBef>
            <a:spcAft>
              <a:spcPct val="35000"/>
            </a:spcAft>
            <a:buFont typeface="Times New Roman" panose="02020603050405020304" pitchFamily="18" charset="0"/>
            <a:buNone/>
          </a:pPr>
          <a:r>
            <a:rPr lang="en-US" sz="1600" b="1" kern="1200"/>
            <a:t>Critical thinking and challenge</a:t>
          </a:r>
          <a:endParaRPr lang="en-GB" sz="1600" kern="1200"/>
        </a:p>
      </dsp:txBody>
      <dsp:txXfrm>
        <a:off x="549092" y="2676977"/>
        <a:ext cx="7318376" cy="426206"/>
      </dsp:txXfrm>
    </dsp:sp>
    <dsp:sp modelId="{685F5C4E-3197-46C6-B2F9-26401783C547}">
      <dsp:nvSpPr>
        <dsp:cNvPr id="0" name=""/>
        <dsp:cNvSpPr/>
      </dsp:nvSpPr>
      <dsp:spPr>
        <a:xfrm>
          <a:off x="0" y="4346640"/>
          <a:ext cx="10520700" cy="907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523" tIns="333248" rIns="816523" bIns="113792" numCol="1" spcCol="1270" anchor="t" anchorCtr="0">
          <a:noAutofit/>
        </a:bodyPr>
        <a:lstStyle/>
        <a:p>
          <a:pPr marL="171450" lvl="1" indent="-171450" algn="l" defTabSz="711200">
            <a:lnSpc>
              <a:spcPct val="90000"/>
            </a:lnSpc>
            <a:spcBef>
              <a:spcPct val="0"/>
            </a:spcBef>
            <a:spcAft>
              <a:spcPct val="15000"/>
            </a:spcAft>
            <a:buFont typeface="Times New Roman" panose="02020603050405020304" pitchFamily="18" charset="0"/>
            <a:buChar char="•"/>
          </a:pPr>
          <a:r>
            <a:rPr lang="en-US" sz="1600" kern="1200"/>
            <a:t>common to both Bradford and Solihull was a weak ‘line of sight’ to frontline practice by Safeguarding Partners.</a:t>
          </a:r>
          <a:endParaRPr lang="en-GB" sz="1600" kern="1200"/>
        </a:p>
      </dsp:txBody>
      <dsp:txXfrm>
        <a:off x="0" y="4346640"/>
        <a:ext cx="10520700" cy="907200"/>
      </dsp:txXfrm>
    </dsp:sp>
    <dsp:sp modelId="{2629A02C-8C94-4099-907A-34F4A149F106}">
      <dsp:nvSpPr>
        <dsp:cNvPr id="0" name=""/>
        <dsp:cNvSpPr/>
      </dsp:nvSpPr>
      <dsp:spPr>
        <a:xfrm>
          <a:off x="526035" y="4110480"/>
          <a:ext cx="7364490" cy="4723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360" tIns="0" rIns="278360" bIns="0" numCol="1" spcCol="1270" anchor="ctr" anchorCtr="0">
          <a:noAutofit/>
        </a:bodyPr>
        <a:lstStyle/>
        <a:p>
          <a:pPr marL="0" lvl="0" indent="0" algn="l" defTabSz="711200">
            <a:lnSpc>
              <a:spcPct val="90000"/>
            </a:lnSpc>
            <a:spcBef>
              <a:spcPct val="0"/>
            </a:spcBef>
            <a:spcAft>
              <a:spcPct val="35000"/>
            </a:spcAft>
            <a:buFont typeface="Times New Roman" panose="02020603050405020304" pitchFamily="18" charset="0"/>
            <a:buNone/>
          </a:pPr>
          <a:r>
            <a:rPr lang="en-US" sz="1600" b="1" kern="1200"/>
            <a:t>Leadership and culture</a:t>
          </a:r>
          <a:endParaRPr lang="en-GB" sz="1600" kern="1200"/>
        </a:p>
      </dsp:txBody>
      <dsp:txXfrm>
        <a:off x="549092" y="4133537"/>
        <a:ext cx="7318376"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A3BAE-6D41-4D77-A76D-312E6B42ACA3}">
      <dsp:nvSpPr>
        <dsp:cNvPr id="0" name=""/>
        <dsp:cNvSpPr/>
      </dsp:nvSpPr>
      <dsp:spPr>
        <a:xfrm>
          <a:off x="0" y="249177"/>
          <a:ext cx="6927926" cy="8874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Weaknesses in information sharing and seeking within and between agencies</a:t>
          </a:r>
          <a:endParaRPr lang="en-GB" sz="1600" kern="1200" dirty="0"/>
        </a:p>
      </dsp:txBody>
      <dsp:txXfrm>
        <a:off x="43321" y="292498"/>
        <a:ext cx="6841284" cy="800803"/>
      </dsp:txXfrm>
    </dsp:sp>
    <dsp:sp modelId="{631CA6DB-51AE-43E6-A980-5FA7BAB6CC7B}">
      <dsp:nvSpPr>
        <dsp:cNvPr id="0" name=""/>
        <dsp:cNvSpPr/>
      </dsp:nvSpPr>
      <dsp:spPr>
        <a:xfrm>
          <a:off x="0" y="1136622"/>
          <a:ext cx="69279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962" tIns="20320" rIns="113792" bIns="20320" numCol="1" spcCol="1270" anchor="t" anchorCtr="0">
          <a:noAutofit/>
        </a:bodyPr>
        <a:lstStyle/>
        <a:p>
          <a:pPr marL="114300" lvl="1" indent="-114300" algn="l" defTabSz="533400">
            <a:lnSpc>
              <a:spcPct val="90000"/>
            </a:lnSpc>
            <a:spcBef>
              <a:spcPct val="0"/>
            </a:spcBef>
            <a:spcAft>
              <a:spcPct val="20000"/>
            </a:spcAft>
            <a:buChar char="•"/>
          </a:pPr>
          <a:endParaRPr lang="en-GB" sz="1200" kern="1200" dirty="0"/>
        </a:p>
      </dsp:txBody>
      <dsp:txXfrm>
        <a:off x="0" y="1136622"/>
        <a:ext cx="6927926" cy="264960"/>
      </dsp:txXfrm>
    </dsp:sp>
    <dsp:sp modelId="{7968D9E5-03F7-4017-9F8D-4CE2101B345E}">
      <dsp:nvSpPr>
        <dsp:cNvPr id="0" name=""/>
        <dsp:cNvSpPr/>
      </dsp:nvSpPr>
      <dsp:spPr>
        <a:xfrm>
          <a:off x="0" y="1401582"/>
          <a:ext cx="6927926" cy="88744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A lack of robust critical thinking, analysis and challenge within and between agencies, compounded by a failure to trigger statutory multi-agency child protection processes at several key moments</a:t>
          </a:r>
          <a:endParaRPr lang="en-US" sz="1600" kern="1200" dirty="0"/>
        </a:p>
      </dsp:txBody>
      <dsp:txXfrm>
        <a:off x="43321" y="1444903"/>
        <a:ext cx="6841284" cy="800803"/>
      </dsp:txXfrm>
    </dsp:sp>
    <dsp:sp modelId="{5BEED897-57B9-4F17-A2DE-C19E273B3195}">
      <dsp:nvSpPr>
        <dsp:cNvPr id="0" name=""/>
        <dsp:cNvSpPr/>
      </dsp:nvSpPr>
      <dsp:spPr>
        <a:xfrm>
          <a:off x="0" y="2289027"/>
          <a:ext cx="69279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962" tIns="20320" rIns="113792" bIns="2032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a:p>
      </dsp:txBody>
      <dsp:txXfrm>
        <a:off x="0" y="2289027"/>
        <a:ext cx="6927926" cy="264960"/>
      </dsp:txXfrm>
    </dsp:sp>
    <dsp:sp modelId="{E101FF44-4A62-4D97-8BC4-FC538312DB35}">
      <dsp:nvSpPr>
        <dsp:cNvPr id="0" name=""/>
        <dsp:cNvSpPr/>
      </dsp:nvSpPr>
      <dsp:spPr>
        <a:xfrm>
          <a:off x="0" y="2553987"/>
          <a:ext cx="6927926" cy="88744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A need for sharper specialist child protection skills and expertise, especially in relation to complex risk assessment and decision making; engaging reluctant parents; understanding the daily life of children; and domestic abuse </a:t>
          </a:r>
        </a:p>
      </dsp:txBody>
      <dsp:txXfrm>
        <a:off x="43321" y="2597308"/>
        <a:ext cx="6841284" cy="800803"/>
      </dsp:txXfrm>
    </dsp:sp>
    <dsp:sp modelId="{F618EA51-DE80-4167-B3FF-38825E99CACF}">
      <dsp:nvSpPr>
        <dsp:cNvPr id="0" name=""/>
        <dsp:cNvSpPr/>
      </dsp:nvSpPr>
      <dsp:spPr>
        <a:xfrm>
          <a:off x="0" y="3441432"/>
          <a:ext cx="69279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962" tIns="20320" rIns="113792" bIns="2032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a:p>
      </dsp:txBody>
      <dsp:txXfrm>
        <a:off x="0" y="3441432"/>
        <a:ext cx="6927926" cy="264960"/>
      </dsp:txXfrm>
    </dsp:sp>
    <dsp:sp modelId="{196E98BF-EF9A-4478-8BFB-71DAB5629DC6}">
      <dsp:nvSpPr>
        <dsp:cNvPr id="0" name=""/>
        <dsp:cNvSpPr/>
      </dsp:nvSpPr>
      <dsp:spPr>
        <a:xfrm>
          <a:off x="0" y="3706392"/>
          <a:ext cx="6927926" cy="8874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Underpinning these issues, is the need for leaders to have a powerful enabling impact on child protection practice, creating and protecting the optimum </a:t>
          </a:r>
          <a:r>
            <a:rPr lang="en-US" sz="1600" kern="1200" dirty="0" err="1"/>
            <a:t>organisational</a:t>
          </a:r>
          <a:r>
            <a:rPr lang="en-US" sz="1600" kern="1200" dirty="0"/>
            <a:t> conditions for undertaking this complex work. </a:t>
          </a:r>
        </a:p>
      </dsp:txBody>
      <dsp:txXfrm>
        <a:off x="43321" y="3749713"/>
        <a:ext cx="6841284" cy="8008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C9823-921E-40E4-A96A-F7000AB537E5}">
      <dsp:nvSpPr>
        <dsp:cNvPr id="0" name=""/>
        <dsp:cNvSpPr/>
      </dsp:nvSpPr>
      <dsp:spPr>
        <a:xfrm>
          <a:off x="0" y="127208"/>
          <a:ext cx="6906410" cy="8379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Protecting children from abuse is intrinsically complex and challenging work</a:t>
          </a:r>
          <a:endParaRPr lang="en-GB" sz="1500" kern="1200" dirty="0"/>
        </a:p>
      </dsp:txBody>
      <dsp:txXfrm>
        <a:off x="40905" y="168113"/>
        <a:ext cx="6824600" cy="756142"/>
      </dsp:txXfrm>
    </dsp:sp>
    <dsp:sp modelId="{3B489735-786C-4829-BB6B-CA712F70275E}">
      <dsp:nvSpPr>
        <dsp:cNvPr id="0" name=""/>
        <dsp:cNvSpPr/>
      </dsp:nvSpPr>
      <dsp:spPr>
        <a:xfrm>
          <a:off x="0" y="1008360"/>
          <a:ext cx="6906410" cy="837952"/>
        </a:xfrm>
        <a:prstGeom prst="roundRect">
          <a:avLst/>
        </a:prstGeom>
        <a:solidFill>
          <a:schemeClr val="accent2">
            <a:hueOff val="780253"/>
            <a:satOff val="-973"/>
            <a:lumOff val="2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It requires great expertise in finding out what is happening in the intimate realm of family life</a:t>
          </a:r>
          <a:endParaRPr lang="en-US" sz="1500" kern="1200" dirty="0"/>
        </a:p>
      </dsp:txBody>
      <dsp:txXfrm>
        <a:off x="40905" y="1049265"/>
        <a:ext cx="6824600" cy="756142"/>
      </dsp:txXfrm>
    </dsp:sp>
    <dsp:sp modelId="{D9892F4C-02CD-4B25-8FD3-EE68B4318E47}">
      <dsp:nvSpPr>
        <dsp:cNvPr id="0" name=""/>
        <dsp:cNvSpPr/>
      </dsp:nvSpPr>
      <dsp:spPr>
        <a:xfrm>
          <a:off x="0" y="1889513"/>
          <a:ext cx="6906410" cy="837952"/>
        </a:xfrm>
        <a:prstGeom prst="roundRect">
          <a:avLst/>
        </a:prstGeom>
        <a:solidFill>
          <a:schemeClr val="accent2">
            <a:hueOff val="1560506"/>
            <a:satOff val="-1946"/>
            <a:lumOff val="4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It involves intruding into very private spaces to evaluate and make professional judgements about parenting, the development and wellbeing of children, and whether a child or infant is experiencing harm</a:t>
          </a:r>
          <a:endParaRPr lang="en-US" sz="1500" kern="1200" dirty="0"/>
        </a:p>
      </dsp:txBody>
      <dsp:txXfrm>
        <a:off x="40905" y="1930418"/>
        <a:ext cx="6824600" cy="756142"/>
      </dsp:txXfrm>
    </dsp:sp>
    <dsp:sp modelId="{85160B63-3323-4F5F-B89C-3619B3FC0805}">
      <dsp:nvSpPr>
        <dsp:cNvPr id="0" name=""/>
        <dsp:cNvSpPr/>
      </dsp:nvSpPr>
      <dsp:spPr>
        <a:xfrm>
          <a:off x="0" y="2770665"/>
          <a:ext cx="6906410" cy="837952"/>
        </a:xfrm>
        <a:prstGeom prst="roundRect">
          <a:avLst/>
        </a:prstGeom>
        <a:solidFill>
          <a:schemeClr val="accent2">
            <a:hueOff val="2340759"/>
            <a:satOff val="-2919"/>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Outside of the family, child protection professionals must also address the complex issues of extra-familial harm, including child sexual and criminal exploitation</a:t>
          </a:r>
          <a:endParaRPr lang="en-US" sz="1500" kern="1200" dirty="0"/>
        </a:p>
      </dsp:txBody>
      <dsp:txXfrm>
        <a:off x="40905" y="2811570"/>
        <a:ext cx="6824600" cy="756142"/>
      </dsp:txXfrm>
    </dsp:sp>
    <dsp:sp modelId="{0DB41BCA-FD33-4EF0-BFC1-6F1EB91F0C8B}">
      <dsp:nvSpPr>
        <dsp:cNvPr id="0" name=""/>
        <dsp:cNvSpPr/>
      </dsp:nvSpPr>
      <dsp:spPr>
        <a:xfrm>
          <a:off x="0" y="3651818"/>
          <a:ext cx="6906410" cy="837952"/>
        </a:xfrm>
        <a:prstGeom prst="roundRect">
          <a:avLst/>
        </a:prstGeom>
        <a:solidFill>
          <a:schemeClr val="accent2">
            <a:hueOff val="3121013"/>
            <a:satOff val="-3893"/>
            <a:lumOff val="9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All child protection practice requires confidence, capability and the use of expert authority to make decisions about children’s lives</a:t>
          </a:r>
          <a:endParaRPr lang="en-US" sz="1500" kern="1200" dirty="0"/>
        </a:p>
      </dsp:txBody>
      <dsp:txXfrm>
        <a:off x="40905" y="3692723"/>
        <a:ext cx="6824600" cy="756142"/>
      </dsp:txXfrm>
    </dsp:sp>
    <dsp:sp modelId="{2E3EBFE9-3EA8-4000-85B6-711323846F91}">
      <dsp:nvSpPr>
        <dsp:cNvPr id="0" name=""/>
        <dsp:cNvSpPr/>
      </dsp:nvSpPr>
      <dsp:spPr>
        <a:xfrm>
          <a:off x="0" y="4532970"/>
          <a:ext cx="6906410" cy="837952"/>
        </a:xfrm>
        <a:prstGeom prst="roundRect">
          <a:avLst/>
        </a:prstGeom>
        <a:solidFill>
          <a:schemeClr val="accent2">
            <a:hueOff val="3901266"/>
            <a:satOff val="-4866"/>
            <a:lumOff val="11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At its heart, child protection practice requires excellent skill in blending ‘care’ and ‘control’ functions</a:t>
          </a:r>
          <a:endParaRPr lang="en-US" sz="1500" kern="1200" dirty="0"/>
        </a:p>
      </dsp:txBody>
      <dsp:txXfrm>
        <a:off x="40905" y="4573875"/>
        <a:ext cx="6824600" cy="756142"/>
      </dsp:txXfrm>
    </dsp:sp>
    <dsp:sp modelId="{2ED1AA73-BF5E-4DE8-91CC-5689A31C6130}">
      <dsp:nvSpPr>
        <dsp:cNvPr id="0" name=""/>
        <dsp:cNvSpPr/>
      </dsp:nvSpPr>
      <dsp:spPr>
        <a:xfrm>
          <a:off x="0" y="5414123"/>
          <a:ext cx="6906410" cy="837952"/>
        </a:xfrm>
        <a:prstGeom prst="roundRect">
          <a:avLst/>
        </a:prstGeom>
        <a:solidFill>
          <a:schemeClr val="accent2">
            <a:hueOff val="4681519"/>
            <a:satOff val="-5839"/>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This can only be achieved by building trusting relationships with parents and children whilst recognising that how things appear may not be the reality of a child’s experience</a:t>
          </a:r>
          <a:endParaRPr lang="en-GB" sz="1500" kern="1200" dirty="0"/>
        </a:p>
      </dsp:txBody>
      <dsp:txXfrm>
        <a:off x="40905" y="5455028"/>
        <a:ext cx="6824600" cy="7561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423372-01CD-418A-940E-1D24F33BC2BB}">
      <dsp:nvSpPr>
        <dsp:cNvPr id="0" name=""/>
        <dsp:cNvSpPr/>
      </dsp:nvSpPr>
      <dsp:spPr>
        <a:xfrm>
          <a:off x="0" y="427038"/>
          <a:ext cx="6906410" cy="252248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SzPts val="1000"/>
            <a:buFont typeface="Symbol" panose="05050102010706020507" pitchFamily="18" charset="2"/>
            <a:buNone/>
          </a:pPr>
          <a:r>
            <a:rPr lang="en-GB" sz="2900" kern="1200" dirty="0"/>
            <a:t>The review contends that multi-agency arrangements for protecting children are more fractured and fragmented than they should be</a:t>
          </a:r>
        </a:p>
      </dsp:txBody>
      <dsp:txXfrm>
        <a:off x="123137" y="550175"/>
        <a:ext cx="6660136" cy="2276209"/>
      </dsp:txXfrm>
    </dsp:sp>
    <dsp:sp modelId="{FB8D031E-5B9B-477C-96C6-3FE55F4A9670}">
      <dsp:nvSpPr>
        <dsp:cNvPr id="0" name=""/>
        <dsp:cNvSpPr/>
      </dsp:nvSpPr>
      <dsp:spPr>
        <a:xfrm>
          <a:off x="0" y="2949522"/>
          <a:ext cx="6906410" cy="48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279" tIns="36830" rIns="206248" bIns="36830" numCol="1" spcCol="1270" anchor="t" anchorCtr="0">
          <a:noAutofit/>
        </a:bodyPr>
        <a:lstStyle/>
        <a:p>
          <a:pPr marL="228600" lvl="1" indent="-228600" algn="l" defTabSz="1022350">
            <a:lnSpc>
              <a:spcPct val="90000"/>
            </a:lnSpc>
            <a:spcBef>
              <a:spcPct val="0"/>
            </a:spcBef>
            <a:spcAft>
              <a:spcPct val="20000"/>
            </a:spcAft>
            <a:buChar char="•"/>
          </a:pPr>
          <a:endParaRPr lang="en-GB" sz="2300" kern="1200" dirty="0"/>
        </a:p>
      </dsp:txBody>
      <dsp:txXfrm>
        <a:off x="0" y="2949522"/>
        <a:ext cx="6906410" cy="480240"/>
      </dsp:txXfrm>
    </dsp:sp>
    <dsp:sp modelId="{51090D04-8E68-479D-A041-6B5250C80B6F}">
      <dsp:nvSpPr>
        <dsp:cNvPr id="0" name=""/>
        <dsp:cNvSpPr/>
      </dsp:nvSpPr>
      <dsp:spPr>
        <a:xfrm>
          <a:off x="0" y="3429762"/>
          <a:ext cx="6906410" cy="2522483"/>
        </a:xfrm>
        <a:prstGeom prst="roundRect">
          <a:avLst/>
        </a:prstGeom>
        <a:solidFill>
          <a:schemeClr val="accent4">
            <a:hueOff val="-4464770"/>
            <a:satOff val="26899"/>
            <a:lumOff val="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There has been insufficient attention to, and investment in, securing the specialist multi-agency expertise required for undertaking investigations and responses to significant harm from abuse and neglect</a:t>
          </a:r>
        </a:p>
      </dsp:txBody>
      <dsp:txXfrm>
        <a:off x="123137" y="3552899"/>
        <a:ext cx="6660136" cy="22762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DEAF0-9212-4631-8EA7-9FE69D92DCFA}">
      <dsp:nvSpPr>
        <dsp:cNvPr id="0" name=""/>
        <dsp:cNvSpPr/>
      </dsp:nvSpPr>
      <dsp:spPr>
        <a:xfrm>
          <a:off x="0" y="46821"/>
          <a:ext cx="11897958"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Fully integrated multi-agency investigation and decision making, end-to-end across the child protection process; embedded in both structures and cultures</a:t>
          </a:r>
          <a:endParaRPr lang="en-GB" sz="1900" kern="1200" dirty="0"/>
        </a:p>
      </dsp:txBody>
      <dsp:txXfrm>
        <a:off x="36896" y="83717"/>
        <a:ext cx="11824166" cy="682028"/>
      </dsp:txXfrm>
    </dsp:sp>
    <dsp:sp modelId="{4D2A8F8F-4534-46CE-BB93-99C670CA2205}">
      <dsp:nvSpPr>
        <dsp:cNvPr id="0" name=""/>
        <dsp:cNvSpPr/>
      </dsp:nvSpPr>
      <dsp:spPr>
        <a:xfrm>
          <a:off x="0" y="857361"/>
          <a:ext cx="11897958" cy="7558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Those with the appropriate expertise and skill undertaking child protection work </a:t>
          </a:r>
          <a:endParaRPr lang="en-US" sz="1900" kern="1200" dirty="0"/>
        </a:p>
      </dsp:txBody>
      <dsp:txXfrm>
        <a:off x="36896" y="894257"/>
        <a:ext cx="11824166" cy="682028"/>
      </dsp:txXfrm>
    </dsp:sp>
    <dsp:sp modelId="{89A07BFC-360C-4309-B336-6A21369C5438}">
      <dsp:nvSpPr>
        <dsp:cNvPr id="0" name=""/>
        <dsp:cNvSpPr/>
      </dsp:nvSpPr>
      <dsp:spPr>
        <a:xfrm>
          <a:off x="0" y="1667901"/>
          <a:ext cx="11897958" cy="7558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Leaders who know what it takes to deliver an excellent child protection response and can create the organisational context in which this can flourish</a:t>
          </a:r>
          <a:endParaRPr lang="en-US" sz="1900" kern="1200" dirty="0"/>
        </a:p>
      </dsp:txBody>
      <dsp:txXfrm>
        <a:off x="36896" y="1704797"/>
        <a:ext cx="11824166" cy="682028"/>
      </dsp:txXfrm>
    </dsp:sp>
    <dsp:sp modelId="{707D5550-6EF6-4FF2-8BFA-B912664AFEC9}">
      <dsp:nvSpPr>
        <dsp:cNvPr id="0" name=""/>
        <dsp:cNvSpPr/>
      </dsp:nvSpPr>
      <dsp:spPr>
        <a:xfrm>
          <a:off x="0" y="2478441"/>
          <a:ext cx="11897958"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effectLst/>
              <a:ea typeface="Calibri" panose="020F0502020204030204" pitchFamily="34" charset="0"/>
            </a:rPr>
            <a:t>The review is recommending that Multi-Agency Child Protection Units – integrated and co-located multi-agency teams staffed by experienced child protection professionals – are established in every local authority area</a:t>
          </a:r>
          <a:endParaRPr lang="en-GB" sz="1900" kern="1200" dirty="0">
            <a:effectLst/>
            <a:ea typeface="Calibri" panose="020F0502020204030204" pitchFamily="34" charset="0"/>
          </a:endParaRPr>
        </a:p>
      </dsp:txBody>
      <dsp:txXfrm>
        <a:off x="36896" y="2515337"/>
        <a:ext cx="11824166" cy="68202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068595-7F38-4FA7-A1E4-6D8D97CD5C54}">
      <dsp:nvSpPr>
        <dsp:cNvPr id="0" name=""/>
        <dsp:cNvSpPr/>
      </dsp:nvSpPr>
      <dsp:spPr>
        <a:xfrm>
          <a:off x="1446"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convening and leading strategy discussions</a:t>
          </a:r>
          <a:endParaRPr lang="en-GB" sz="1700" kern="1200" dirty="0"/>
        </a:p>
      </dsp:txBody>
      <dsp:txXfrm>
        <a:off x="1446" y="116095"/>
        <a:ext cx="1822286" cy="1093372"/>
      </dsp:txXfrm>
    </dsp:sp>
    <dsp:sp modelId="{44FD22D5-3D46-4DDF-8E91-3C4F6833AB73}">
      <dsp:nvSpPr>
        <dsp:cNvPr id="0" name=""/>
        <dsp:cNvSpPr/>
      </dsp:nvSpPr>
      <dsp:spPr>
        <a:xfrm>
          <a:off x="2005961"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carrying out section 47 child protection enquiries</a:t>
          </a:r>
        </a:p>
      </dsp:txBody>
      <dsp:txXfrm>
        <a:off x="2005961" y="116095"/>
        <a:ext cx="1822286" cy="1093372"/>
      </dsp:txXfrm>
    </dsp:sp>
    <dsp:sp modelId="{5786BAE9-2908-481A-B6D5-3D55FFF350DE}">
      <dsp:nvSpPr>
        <dsp:cNvPr id="0" name=""/>
        <dsp:cNvSpPr/>
      </dsp:nvSpPr>
      <dsp:spPr>
        <a:xfrm>
          <a:off x="4010476"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chairing child protection conferences</a:t>
          </a:r>
          <a:endParaRPr lang="en-GB" sz="1700" kern="1200" dirty="0"/>
        </a:p>
      </dsp:txBody>
      <dsp:txXfrm>
        <a:off x="4010476" y="116095"/>
        <a:ext cx="1822286" cy="1093372"/>
      </dsp:txXfrm>
    </dsp:sp>
    <dsp:sp modelId="{EA2B5BD4-52EB-4BF0-BB52-CD3BA8BD4279}">
      <dsp:nvSpPr>
        <dsp:cNvPr id="0" name=""/>
        <dsp:cNvSpPr/>
      </dsp:nvSpPr>
      <dsp:spPr>
        <a:xfrm>
          <a:off x="6014992"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overseeing, reviewing and supporting child protection plans</a:t>
          </a:r>
          <a:endParaRPr lang="en-GB" sz="1700" kern="1200" dirty="0"/>
        </a:p>
      </dsp:txBody>
      <dsp:txXfrm>
        <a:off x="6014992" y="116095"/>
        <a:ext cx="1822286" cy="1093372"/>
      </dsp:txXfrm>
    </dsp:sp>
    <dsp:sp modelId="{0085AC5A-B82D-4108-BC79-68AB3CECCA46}">
      <dsp:nvSpPr>
        <dsp:cNvPr id="0" name=""/>
        <dsp:cNvSpPr/>
      </dsp:nvSpPr>
      <dsp:spPr>
        <a:xfrm>
          <a:off x="8019507"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recommending court applications</a:t>
          </a:r>
          <a:endParaRPr lang="en-GB" sz="1700" kern="1200" dirty="0"/>
        </a:p>
      </dsp:txBody>
      <dsp:txXfrm>
        <a:off x="8019507" y="116095"/>
        <a:ext cx="1822286" cy="1093372"/>
      </dsp:txXfrm>
    </dsp:sp>
    <dsp:sp modelId="{FF3D7123-0100-4CBF-91F9-D629A55DF852}">
      <dsp:nvSpPr>
        <dsp:cNvPr id="0" name=""/>
        <dsp:cNvSpPr/>
      </dsp:nvSpPr>
      <dsp:spPr>
        <a:xfrm>
          <a:off x="10024023" y="116095"/>
          <a:ext cx="1822286" cy="109337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advising other teams and agencies on child protection</a:t>
          </a:r>
          <a:endParaRPr lang="en-GB" sz="1700" kern="1200" dirty="0"/>
        </a:p>
      </dsp:txBody>
      <dsp:txXfrm>
        <a:off x="10024023" y="116095"/>
        <a:ext cx="1822286" cy="10933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D0825-0381-4EA5-B9DE-B646FB620E08}">
      <dsp:nvSpPr>
        <dsp:cNvPr id="0" name=""/>
        <dsp:cNvSpPr/>
      </dsp:nvSpPr>
      <dsp:spPr>
        <a:xfrm>
          <a:off x="0" y="81678"/>
          <a:ext cx="7047786" cy="127916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For many vulnerable children, school is a place of safety and support</a:t>
          </a:r>
          <a:endParaRPr lang="en-GB" sz="1800" kern="1200" dirty="0"/>
        </a:p>
      </dsp:txBody>
      <dsp:txXfrm>
        <a:off x="62444" y="144122"/>
        <a:ext cx="6922898" cy="1154280"/>
      </dsp:txXfrm>
    </dsp:sp>
    <dsp:sp modelId="{80177222-F659-44BA-B95E-74FC7F77A6A7}">
      <dsp:nvSpPr>
        <dsp:cNvPr id="0" name=""/>
        <dsp:cNvSpPr/>
      </dsp:nvSpPr>
      <dsp:spPr>
        <a:xfrm>
          <a:off x="0" y="1412686"/>
          <a:ext cx="7047786" cy="1279168"/>
        </a:xfrm>
        <a:prstGeom prst="roundRect">
          <a:avLst/>
        </a:prstGeom>
        <a:solidFill>
          <a:schemeClr val="accent4">
            <a:hueOff val="-1116192"/>
            <a:satOff val="6725"/>
            <a:lumOff val="5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All educational settings are in a unique position to identify concerns early, to recognise when concerns are escalating, and to share key information with Children’s Social Care </a:t>
          </a:r>
          <a:endParaRPr lang="en-US" sz="1800" kern="1200" dirty="0"/>
        </a:p>
      </dsp:txBody>
      <dsp:txXfrm>
        <a:off x="62444" y="1475130"/>
        <a:ext cx="6922898" cy="1154280"/>
      </dsp:txXfrm>
    </dsp:sp>
    <dsp:sp modelId="{09F4937B-49B0-4E6E-A9E8-32A7C07EBE18}">
      <dsp:nvSpPr>
        <dsp:cNvPr id="0" name=""/>
        <dsp:cNvSpPr/>
      </dsp:nvSpPr>
      <dsp:spPr>
        <a:xfrm>
          <a:off x="0" y="2743695"/>
          <a:ext cx="7047786" cy="1279168"/>
        </a:xfrm>
        <a:prstGeom prst="roundRect">
          <a:avLst/>
        </a:prstGeom>
        <a:solidFill>
          <a:schemeClr val="accent4">
            <a:hueOff val="-2232385"/>
            <a:satOff val="13449"/>
            <a:lumOff val="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At present schools, colleges and other educational settings are referred to as ‘relevant agencies’ in local multi-agency safeguarding arrangements</a:t>
          </a:r>
        </a:p>
      </dsp:txBody>
      <dsp:txXfrm>
        <a:off x="62444" y="2806139"/>
        <a:ext cx="6922898" cy="1154280"/>
      </dsp:txXfrm>
    </dsp:sp>
    <dsp:sp modelId="{341D67E3-EE09-4780-ABC0-D8AACBB9EEBE}">
      <dsp:nvSpPr>
        <dsp:cNvPr id="0" name=""/>
        <dsp:cNvSpPr/>
      </dsp:nvSpPr>
      <dsp:spPr>
        <a:xfrm>
          <a:off x="0" y="4074704"/>
          <a:ext cx="7047786" cy="1279168"/>
        </a:xfrm>
        <a:prstGeom prst="roundRect">
          <a:avLst/>
        </a:prstGeom>
        <a:solidFill>
          <a:schemeClr val="accent4">
            <a:hueOff val="-3348577"/>
            <a:satOff val="20174"/>
            <a:lumOff val="1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review recognises the involvement of schools, colleges and other education providers needs to be reconsidered and there must be full involvement of schools and education services at both the strategic and operational level</a:t>
          </a:r>
          <a:endParaRPr lang="en-US" sz="1800" kern="1200" dirty="0"/>
        </a:p>
      </dsp:txBody>
      <dsp:txXfrm>
        <a:off x="62444" y="4137148"/>
        <a:ext cx="6922898" cy="1154280"/>
      </dsp:txXfrm>
    </dsp:sp>
    <dsp:sp modelId="{386D6F31-BD0D-47A3-BD23-2D3801FDD3CC}">
      <dsp:nvSpPr>
        <dsp:cNvPr id="0" name=""/>
        <dsp:cNvSpPr/>
      </dsp:nvSpPr>
      <dsp:spPr>
        <a:xfrm>
          <a:off x="0" y="5405713"/>
          <a:ext cx="7047786" cy="1279168"/>
        </a:xfrm>
        <a:prstGeom prst="roundRect">
          <a:avLst/>
        </a:prstGeom>
        <a:solidFill>
          <a:schemeClr val="accent4">
            <a:hueOff val="-4464770"/>
            <a:satOff val="26899"/>
            <a:lumOff val="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Recommendation for schools to become the fourth statutory partner</a:t>
          </a:r>
          <a:endParaRPr lang="en-US" sz="1800" kern="1200" dirty="0"/>
        </a:p>
      </dsp:txBody>
      <dsp:txXfrm>
        <a:off x="62444" y="5468157"/>
        <a:ext cx="6922898" cy="1154280"/>
      </dsp:txXfrm>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61029E-851B-496B-9136-6685E53D884F}" type="datetimeFigureOut">
              <a:rPr lang="en-GB" smtClean="0"/>
              <a:t>28/07/2022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F7463-1E2D-4B93-8425-3D019758C79D}" type="slidenum">
              <a:rPr lang="en-GB" smtClean="0"/>
              <a:t>‹#›</a:t>
            </a:fld>
            <a:endParaRPr lang="en-GB"/>
          </a:p>
        </p:txBody>
      </p:sp>
    </p:spTree>
    <p:extLst>
      <p:ext uri="{BB962C8B-B14F-4D97-AF65-F5344CB8AC3E}">
        <p14:creationId xmlns:p14="http://schemas.microsoft.com/office/powerpoint/2010/main" val="407802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national review was initiated in the context of widespread public distress about the circumstances of the deaths of these children that followed the conclusion of the two murder trials.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review sets out recommendations and findings for national government and local safeguarding partners to protect children at risk of serious harm. It examines the circumstances leading up to the deaths of Arthur and Star and considers whether their murders reflect wider national issues in child protection.</a:t>
            </a:r>
          </a:p>
          <a:p>
            <a:pPr>
              <a:lnSpc>
                <a:spcPct val="107000"/>
              </a:lnSpc>
              <a:spcAft>
                <a:spcPts val="800"/>
              </a:spcAft>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Arthur </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was a little boy who loved playing cricket and football. He enjoyed school, had  lots of friends, and was always laughing. Arthur died in Solihull aged six on 17th June 2020. His father’s partner, Emma Tustin, was convicted on 1st December 2021 of his murder. Arthur’s father, Thomas Hughes, was convicted of manslaughter. They are now both serving prison terms.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total of 130 bruises were found on Arthur’s body at the time of his death. Blood tests indicated very high levels of sodium, suggesting the possibility of salt poisoning, CCTV footage showed that Arthur had been forced to stand to attention alone in the hallway of the house for most of the day, without water. He was made to sleep downstairs on a hard floor without a mattress. This was the pattern of Arthur’s life for many weeks before his death, with no contact from family members or friends, and out of the sight of children’s social care, school, and other public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a:p>
            <a:pPr>
              <a:lnSpc>
                <a:spcPct val="107000"/>
              </a:lnSpc>
              <a:spcAft>
                <a:spcPts val="800"/>
              </a:spcAft>
            </a:pP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 </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was an inquisitive toddler who loved to listen to music and would dance in her baby walker, laughing and giggling. Star died in Bradford aged 16 months on 22nd September 2020. Her mother’s partner, Savannah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Brockhill</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was subsequently convicted of murder on 15th December 2021 and her mother, Frankie Smith, was convicted of causing or allowing her death. They too are now in prison.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Photographs taken show a sad child with many bruises on her legs, arms and face a stark contrast to earlier photos of the happy child taken by her extended family. CCTV footage, when Star was in the sole care of Savannah, showed the child being physically assaulted by Savannah with 20 separate blows to the head and body recorded over a period of two hours.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2</a:t>
            </a:fld>
            <a:endParaRPr lang="en-GB"/>
          </a:p>
        </p:txBody>
      </p:sp>
    </p:spTree>
    <p:extLst>
      <p:ext uri="{BB962C8B-B14F-4D97-AF65-F5344CB8AC3E}">
        <p14:creationId xmlns:p14="http://schemas.microsoft.com/office/powerpoint/2010/main" val="3488788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Lack of timely and appropriate information sharing</a:t>
            </a:r>
            <a:r>
              <a:rPr lang="en-US" dirty="0"/>
              <a:t>, for example, photographs of bruising to Arthur were not shared with the MASH; and limited information seeking, for example, concerns raised by Arthur and Star’s family members were not unpicked. </a:t>
            </a:r>
          </a:p>
          <a:p>
            <a:r>
              <a:rPr lang="en-US" b="1" dirty="0"/>
              <a:t>Evidence was not pieced together and considered in the round </a:t>
            </a:r>
            <a:r>
              <a:rPr lang="en-US" dirty="0"/>
              <a:t>e.g. for Star, each referral was treated as a different episode and the evidence was not looked at altogether. </a:t>
            </a:r>
          </a:p>
          <a:p>
            <a:r>
              <a:rPr lang="en-US" b="1" dirty="0"/>
              <a:t>Understanding what the child’s daily life is like, where this might not be straightforward </a:t>
            </a:r>
            <a:r>
              <a:rPr lang="en-US" dirty="0"/>
              <a:t>with both Arthur and Star there was limited direct work. Additionally, the histories of those involved in their lives, e.g. Frankie Smith and Savannah </a:t>
            </a:r>
            <a:r>
              <a:rPr lang="en-US" dirty="0" err="1"/>
              <a:t>Brockhill</a:t>
            </a:r>
            <a:r>
              <a:rPr lang="en-US" dirty="0"/>
              <a:t>, were not looked into sufficiently. </a:t>
            </a:r>
          </a:p>
          <a:p>
            <a:r>
              <a:rPr lang="en-US" b="1" dirty="0"/>
              <a:t>Listening to the views of the wider family and those who know the child well </a:t>
            </a:r>
            <a:r>
              <a:rPr lang="en-US" dirty="0"/>
              <a:t>- in Arthur and Star’s stories a significant gap was the failure to talk to and listen to wider family members. </a:t>
            </a:r>
          </a:p>
          <a:p>
            <a:r>
              <a:rPr lang="en-US" b="1" dirty="0"/>
              <a:t>Appropriate response to domestic abuse </a:t>
            </a:r>
            <a:r>
              <a:rPr lang="en-US" dirty="0"/>
              <a:t>- the impact of domestic abuse on Arthur and Star was not explored in depth; concerns about domestic abuse towards Star’s mother were considered episodically and not investigated sufficiently; information about Emma Tustin’s history of domestic abuse was not triangulated between agencies. </a:t>
            </a:r>
          </a:p>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3</a:t>
            </a:fld>
            <a:endParaRPr lang="en-GB"/>
          </a:p>
        </p:txBody>
      </p:sp>
    </p:spTree>
    <p:extLst>
      <p:ext uri="{BB962C8B-B14F-4D97-AF65-F5344CB8AC3E}">
        <p14:creationId xmlns:p14="http://schemas.microsoft.com/office/powerpoint/2010/main" val="1109666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Working with diverse communities </a:t>
            </a:r>
            <a:r>
              <a:rPr lang="en-US" dirty="0"/>
              <a:t>– assumptions and biases relating to culture, ethnicity, gender and sexuality affected how practitioners understood Arthur and Star’s daily experiences and risks to their safety. </a:t>
            </a:r>
          </a:p>
          <a:p>
            <a:r>
              <a:rPr lang="en-US" b="1" dirty="0"/>
              <a:t>Working with families whose engagement is reluctant and sporadic </a:t>
            </a:r>
            <a:r>
              <a:rPr lang="en-US" dirty="0"/>
              <a:t>– in Arthur and Star’s stories, professionals were increasingly kept at arm’s lengths by the perpetrators. There was also signs of parental avoidance. </a:t>
            </a:r>
          </a:p>
          <a:p>
            <a:r>
              <a:rPr lang="en-US" b="1" dirty="0"/>
              <a:t>Critical thinking and challenge </a:t>
            </a:r>
            <a:r>
              <a:rPr lang="en-US" dirty="0"/>
              <a:t>- there were missed opportunities for critical thinking and challenge within and between agencies and to consider information altogether e.g. Strategy Meetings were not held prior to the home visit to see Arthur and before Star’s Child Protection Medical. </a:t>
            </a:r>
          </a:p>
          <a:p>
            <a:r>
              <a:rPr lang="en-US" b="1" dirty="0"/>
              <a:t>Leadership and culture </a:t>
            </a:r>
            <a:r>
              <a:rPr lang="en-US" dirty="0"/>
              <a:t>– common to both Bradford and </a:t>
            </a:r>
            <a:r>
              <a:rPr lang="en-US" dirty="0" err="1"/>
              <a:t>Solihull</a:t>
            </a:r>
            <a:r>
              <a:rPr lang="en-US" dirty="0"/>
              <a:t> was a weak ‘line of sight’ to frontline practice by Safeguarding Partners.</a:t>
            </a:r>
          </a:p>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4</a:t>
            </a:fld>
            <a:endParaRPr lang="en-GB"/>
          </a:p>
        </p:txBody>
      </p:sp>
    </p:spTree>
    <p:extLst>
      <p:ext uri="{BB962C8B-B14F-4D97-AF65-F5344CB8AC3E}">
        <p14:creationId xmlns:p14="http://schemas.microsoft.com/office/powerpoint/2010/main" val="2247659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dirty="0"/>
              <a:t>These are not new issues – they recur across serious incidents in a number of local areas, which the Panel sees on a fortnightly basis in rapid reviews and local child safeguarding practice reviews</a:t>
            </a:r>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5</a:t>
            </a:fld>
            <a:endParaRPr lang="en-GB"/>
          </a:p>
        </p:txBody>
      </p:sp>
    </p:spTree>
    <p:extLst>
      <p:ext uri="{BB962C8B-B14F-4D97-AF65-F5344CB8AC3E}">
        <p14:creationId xmlns:p14="http://schemas.microsoft.com/office/powerpoint/2010/main" val="1947199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units would be responsible for: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r>
              <a:rPr lang="en-GB" dirty="0"/>
              <a:t>convening and leading strategy discussions</a:t>
            </a:r>
          </a:p>
          <a:p>
            <a:pPr lvl="0"/>
            <a:r>
              <a:rPr lang="en-GB" dirty="0"/>
              <a:t>carrying out section 47 child protection enquiries</a:t>
            </a:r>
          </a:p>
          <a:p>
            <a:pPr lvl="0"/>
            <a:r>
              <a:rPr lang="en-GB" dirty="0"/>
              <a:t>chairing child protection conferences</a:t>
            </a:r>
          </a:p>
          <a:p>
            <a:pPr lvl="0"/>
            <a:r>
              <a:rPr lang="en-GB" dirty="0"/>
              <a:t>overseeing, reviewing and supporting child protection plans</a:t>
            </a:r>
          </a:p>
          <a:p>
            <a:pPr lvl="0"/>
            <a:r>
              <a:rPr lang="en-GB" dirty="0"/>
              <a:t>recommending court applications</a:t>
            </a:r>
          </a:p>
          <a:p>
            <a:pPr lvl="0"/>
            <a:r>
              <a:rPr lang="en-GB" dirty="0"/>
              <a:t>advising other teams and agencies on child protection</a:t>
            </a:r>
          </a:p>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8</a:t>
            </a:fld>
            <a:endParaRPr lang="en-GB"/>
          </a:p>
        </p:txBody>
      </p:sp>
    </p:spTree>
    <p:extLst>
      <p:ext uri="{BB962C8B-B14F-4D97-AF65-F5344CB8AC3E}">
        <p14:creationId xmlns:p14="http://schemas.microsoft.com/office/powerpoint/2010/main" val="48587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9</a:t>
            </a:fld>
            <a:endParaRPr lang="en-GB"/>
          </a:p>
        </p:txBody>
      </p:sp>
    </p:spTree>
    <p:extLst>
      <p:ext uri="{BB962C8B-B14F-4D97-AF65-F5344CB8AC3E}">
        <p14:creationId xmlns:p14="http://schemas.microsoft.com/office/powerpoint/2010/main" val="41655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FFFFFF"/>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effectLst/>
                <a:latin typeface="Calibri" panose="020F0502020204030204" pitchFamily="34" charset="0"/>
                <a:ea typeface="Calibri" panose="020F0502020204030204" pitchFamily="34" charset="0"/>
                <a:cs typeface="Times New Roman" panose="02020603050405020304" pitchFamily="18" charset="0"/>
              </a:rPr>
              <a:t>It is for all Safeguarding Partners to ensure that practitioners are well supported, have necessary expertise and that systems and processes are in place locally for identifying those children who need to be protected, whilst minimising any unnecessary intervention in family life.</a:t>
            </a:r>
          </a:p>
          <a:p>
            <a:endParaRPr lang="en-US" sz="1800" dirty="0">
              <a:solidFill>
                <a:srgbClr val="FFFFFF"/>
              </a:solidFill>
            </a:endParaRPr>
          </a:p>
          <a:p>
            <a:endParaRPr lang="en-US" sz="1800" dirty="0">
              <a:solidFill>
                <a:srgbClr val="FFFFFF"/>
              </a:solidFill>
            </a:endParaRPr>
          </a:p>
          <a:p>
            <a:r>
              <a:rPr lang="en-US" sz="1800" dirty="0">
                <a:solidFill>
                  <a:srgbClr val="FFFFFF"/>
                </a:solidFill>
              </a:rPr>
              <a:t>Recommendation 1: A new expert-led, multi-agency model for child protection investigation, planning, intervention, and review. </a:t>
            </a:r>
          </a:p>
          <a:p>
            <a:r>
              <a:rPr lang="en-US" sz="1800" dirty="0">
                <a:solidFill>
                  <a:srgbClr val="FFFFFF"/>
                </a:solidFill>
              </a:rPr>
              <a:t>Recommendation 2: Establishing National Multi-Agency Practice Standards for Child Protection. </a:t>
            </a:r>
          </a:p>
          <a:p>
            <a:r>
              <a:rPr lang="en-US" sz="1800" dirty="0">
                <a:solidFill>
                  <a:srgbClr val="FFFFFF"/>
                </a:solidFill>
              </a:rPr>
              <a:t>Recommendation 3: Strengthening the local Safeguarding Partners to ensure proper co-ordination and involvement of all agencies.  </a:t>
            </a:r>
          </a:p>
          <a:p>
            <a:r>
              <a:rPr lang="en-US" sz="1800" dirty="0">
                <a:solidFill>
                  <a:srgbClr val="FFFFFF"/>
                </a:solidFill>
              </a:rPr>
              <a:t>Recommendation 4: Changes to multi-agency inspection to better understand local performance and drive improvement. </a:t>
            </a:r>
          </a:p>
          <a:p>
            <a:r>
              <a:rPr lang="en-US" sz="1800" dirty="0">
                <a:solidFill>
                  <a:srgbClr val="FFFFFF"/>
                </a:solidFill>
              </a:rPr>
              <a:t>Recommendation 5: A new role for the Child Safeguarding Practice Review Panel in driving practice improvement in Safeguarding Partners. </a:t>
            </a:r>
          </a:p>
          <a:p>
            <a:r>
              <a:rPr lang="en-US" sz="1800" dirty="0">
                <a:solidFill>
                  <a:srgbClr val="FFFFFF"/>
                </a:solidFill>
              </a:rPr>
              <a:t>Recommendation 6: A sharper performance focus and better co-ordination of child protection policy in central Government. </a:t>
            </a:r>
          </a:p>
          <a:p>
            <a:r>
              <a:rPr lang="en-US" sz="1800" dirty="0">
                <a:solidFill>
                  <a:srgbClr val="FFFFFF"/>
                </a:solidFill>
              </a:rPr>
              <a:t>Recommendation 7: Using the potential of data to help professionals protect children. </a:t>
            </a:r>
          </a:p>
          <a:p>
            <a:r>
              <a:rPr lang="en-US" sz="1800" dirty="0">
                <a:solidFill>
                  <a:srgbClr val="FFFFFF"/>
                </a:solidFill>
              </a:rPr>
              <a:t>Recommendation 8: Specific practice improvements in relation to domestic abuse.</a:t>
            </a:r>
            <a:endParaRPr lang="en-GB" sz="1800" dirty="0">
              <a:solidFill>
                <a:srgbClr val="FFFFFF"/>
              </a:solidFill>
            </a:endParaRPr>
          </a:p>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10</a:t>
            </a:fld>
            <a:endParaRPr lang="en-GB"/>
          </a:p>
        </p:txBody>
      </p:sp>
    </p:spTree>
    <p:extLst>
      <p:ext uri="{BB962C8B-B14F-4D97-AF65-F5344CB8AC3E}">
        <p14:creationId xmlns:p14="http://schemas.microsoft.com/office/powerpoint/2010/main" val="3502061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5F7463-1E2D-4B93-8425-3D019758C79D}" type="slidenum">
              <a:rPr lang="en-GB" smtClean="0"/>
              <a:t>11</a:t>
            </a:fld>
            <a:endParaRPr lang="en-GB"/>
          </a:p>
        </p:txBody>
      </p:sp>
    </p:spTree>
    <p:extLst>
      <p:ext uri="{BB962C8B-B14F-4D97-AF65-F5344CB8AC3E}">
        <p14:creationId xmlns:p14="http://schemas.microsoft.com/office/powerpoint/2010/main" val="2985336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AFA74-4F94-F2AA-0768-682BACBBC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2C1050-25C9-AD3F-C91E-1713001EED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EB79972-B49F-0215-1618-A6C60FE82B68}"/>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1FA7A9E7-66C6-7497-AA04-21E550B895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D570667-3BD3-E6A3-1B06-0476195E51C0}"/>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4136741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C9520-6707-9851-4236-58E333842B8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78D354-3175-B9C4-1C2F-A8EEADD1E3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179CC3-D15A-C8F5-CBC0-7DE69710D339}"/>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713FAECF-476A-936B-B440-A0076743EF0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FB2678B-D826-B9D3-C81A-A15398F86B17}"/>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233913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BD9615-D92B-75F9-DA0B-A8277E338DC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1A9712-B47B-6422-3369-F85FCFBE81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CBAFFF-B60B-56C3-40C2-5A84279D5F50}"/>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36D7B8D0-AA68-1614-251A-AD050CFE5E1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B909452-643C-60E4-8EEC-54DF9B6A69E9}"/>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1073352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4F42-C061-E15E-10EF-72C4A582AF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0D47F4-A4F0-0977-DEB9-0755858FAB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750F9D-E3FE-8A34-3600-0D2665C8DB26}"/>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08DE1B35-31AB-AA5D-6D99-B83DF003D9B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A3C4F8D-B67E-B672-06FD-0B720A37CF18}"/>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2377813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A55DD-B36B-5F0D-1C42-A8E755F6E9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62312C-6103-60A8-517F-5FD05240F8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91B96C-7241-8209-CC71-E807991B1AD3}"/>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7D79F527-57F1-1B35-E64D-DC48B5A31D3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E037C9-975B-BD70-32DA-F8EADBAF84A6}"/>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142063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B2C4-F0ED-2FFE-AAF2-45D454E90F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0C96E6-9F3C-0C15-418B-D8D3325984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4EAB41-2BDC-52AE-6ADC-2CE83BBB22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3A0332-8A30-E3DC-9ACA-6D1E4D083B84}"/>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6" name="Footer Placeholder 5">
            <a:extLst>
              <a:ext uri="{FF2B5EF4-FFF2-40B4-BE49-F238E27FC236}">
                <a16:creationId xmlns:a16="http://schemas.microsoft.com/office/drawing/2014/main" id="{49ADDED1-7AEA-E525-172D-53B4365C074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F999211-A38C-8A85-A6DF-9A8909884FFA}"/>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32884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DF5CA-B634-742C-E71A-A8FFCC056B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5C6283-B0DC-C317-1B5F-E4D7764653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5F09ED-E33D-614F-8507-EC8578C87A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AABF88-8309-DD17-21C8-B6C70CC190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96DD9D-B0E5-BEEA-D900-A6D43DE65D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278E10E-B2D4-5B2D-AB74-F6D5F541F7A0}"/>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8" name="Footer Placeholder 7">
            <a:extLst>
              <a:ext uri="{FF2B5EF4-FFF2-40B4-BE49-F238E27FC236}">
                <a16:creationId xmlns:a16="http://schemas.microsoft.com/office/drawing/2014/main" id="{074B3593-BAF3-8C00-2550-D0108979AE1F}"/>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17B5EFE-D500-8B92-E669-E68E4FBE9BC1}"/>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36186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A043B-D844-7141-A851-350DF46C634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C803AC-B6DF-37E7-ECEB-18359E78DB82}"/>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4" name="Footer Placeholder 3">
            <a:extLst>
              <a:ext uri="{FF2B5EF4-FFF2-40B4-BE49-F238E27FC236}">
                <a16:creationId xmlns:a16="http://schemas.microsoft.com/office/drawing/2014/main" id="{E781488D-B536-91E5-4A95-AAEEB93EEAD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43A58EF-4707-EA48-BB08-047E20C2A408}"/>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1065775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82421-590F-8EA2-8F28-7ECCF4963429}"/>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3" name="Footer Placeholder 2">
            <a:extLst>
              <a:ext uri="{FF2B5EF4-FFF2-40B4-BE49-F238E27FC236}">
                <a16:creationId xmlns:a16="http://schemas.microsoft.com/office/drawing/2014/main" id="{404424FF-0A51-A469-8D29-1431B9C3BD7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503CC42-4D88-510F-AABF-A95B25DDAEDC}"/>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1583642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3BD3-6F4F-A826-7920-A0D302E6F9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F5BCD4-2C50-122A-1319-49AD110A3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94D6F8-870B-6290-64D8-503BCF3C5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B142F8-F94B-BC65-0D29-30A3D5A6C6AB}"/>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6" name="Footer Placeholder 5">
            <a:extLst>
              <a:ext uri="{FF2B5EF4-FFF2-40B4-BE49-F238E27FC236}">
                <a16:creationId xmlns:a16="http://schemas.microsoft.com/office/drawing/2014/main" id="{3483CCB9-87EE-706E-4EE7-E2CDE052043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5277339-3359-D614-95F5-69E178AB4905}"/>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2880053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318C-2D03-D45A-F619-72660385CF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EEDC205-DB35-74C8-2B53-F53123872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C14D78-865A-3DA2-9FC7-E753D82D96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B28AC6-30E2-E626-5FC9-E5527DB4DEDE}"/>
              </a:ext>
            </a:extLst>
          </p:cNvPr>
          <p:cNvSpPr>
            <a:spLocks noGrp="1"/>
          </p:cNvSpPr>
          <p:nvPr>
            <p:ph type="dt" sz="half" idx="10"/>
          </p:nvPr>
        </p:nvSpPr>
        <p:spPr/>
        <p:txBody>
          <a:bodyPr/>
          <a:lstStyle/>
          <a:p>
            <a:fld id="{E0247E91-942A-449D-961A-EB699CFC89D4}" type="datetimeFigureOut">
              <a:rPr lang="en-GB" smtClean="0"/>
              <a:t>28/07/2022</a:t>
            </a:fld>
            <a:endParaRPr lang="en-GB" dirty="0"/>
          </a:p>
        </p:txBody>
      </p:sp>
      <p:sp>
        <p:nvSpPr>
          <p:cNvPr id="6" name="Footer Placeholder 5">
            <a:extLst>
              <a:ext uri="{FF2B5EF4-FFF2-40B4-BE49-F238E27FC236}">
                <a16:creationId xmlns:a16="http://schemas.microsoft.com/office/drawing/2014/main" id="{984D2C63-7908-9431-F664-75102936E87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367CFA6-FB95-2378-AB1A-7F982DCB1624}"/>
              </a:ext>
            </a:extLst>
          </p:cNvPr>
          <p:cNvSpPr>
            <a:spLocks noGrp="1"/>
          </p:cNvSpPr>
          <p:nvPr>
            <p:ph type="sldNum" sz="quarter" idx="12"/>
          </p:nvPr>
        </p:nvSpPr>
        <p:spPr/>
        <p:txBody>
          <a:bodyPr/>
          <a:lstStyle/>
          <a:p>
            <a:fld id="{63C5C1BB-B4E1-41C2-8FCC-372869AAD62D}" type="slidenum">
              <a:rPr lang="en-GB" smtClean="0"/>
              <a:t>‹#›</a:t>
            </a:fld>
            <a:endParaRPr lang="en-GB" dirty="0"/>
          </a:p>
        </p:txBody>
      </p:sp>
    </p:spTree>
    <p:extLst>
      <p:ext uri="{BB962C8B-B14F-4D97-AF65-F5344CB8AC3E}">
        <p14:creationId xmlns:p14="http://schemas.microsoft.com/office/powerpoint/2010/main" val="314221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6354ED-758B-D153-1501-C13E470B1B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0E5D6F-D44C-EFD2-B14C-F2DE53A17B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138387-A1A0-CC69-9F24-383533F2A1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47E91-942A-449D-961A-EB699CFC89D4}" type="datetimeFigureOut">
              <a:rPr lang="en-GB" smtClean="0"/>
              <a:t>28/07/2022</a:t>
            </a:fld>
            <a:endParaRPr lang="en-GB" dirty="0"/>
          </a:p>
        </p:txBody>
      </p:sp>
      <p:sp>
        <p:nvSpPr>
          <p:cNvPr id="5" name="Footer Placeholder 4">
            <a:extLst>
              <a:ext uri="{FF2B5EF4-FFF2-40B4-BE49-F238E27FC236}">
                <a16:creationId xmlns:a16="http://schemas.microsoft.com/office/drawing/2014/main" id="{83A17E48-A2AE-6779-A6BE-A4C09A1000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07038EDC-A215-A0A8-6703-B0953F171D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5C1BB-B4E1-41C2-8FCC-372869AAD62D}" type="slidenum">
              <a:rPr lang="en-GB" smtClean="0"/>
              <a:t>‹#›</a:t>
            </a:fld>
            <a:endParaRPr lang="en-GB" dirty="0"/>
          </a:p>
        </p:txBody>
      </p:sp>
    </p:spTree>
    <p:extLst>
      <p:ext uri="{BB962C8B-B14F-4D97-AF65-F5344CB8AC3E}">
        <p14:creationId xmlns:p14="http://schemas.microsoft.com/office/powerpoint/2010/main" val="254627206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hyperlink" Target="https://proceduresonline.com/trixcms1/media/12198/ispv50222-approved.pdf" TargetMode="External"/><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5">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7">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49" name="Group 48">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53" name="Freeform: Shape 52">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5" name="Freeform: Shape 53">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7" name="Group 49">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51" name="Freeform: Shape 50">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Shape 51">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ABB69734-A35F-41B1-A24E-4EEEE4479F8D}"/>
              </a:ext>
            </a:extLst>
          </p:cNvPr>
          <p:cNvSpPr>
            <a:spLocks noGrp="1"/>
          </p:cNvSpPr>
          <p:nvPr>
            <p:ph type="ctrTitle"/>
          </p:nvPr>
        </p:nvSpPr>
        <p:spPr>
          <a:xfrm>
            <a:off x="838199" y="1120676"/>
            <a:ext cx="7021513" cy="2308324"/>
          </a:xfrm>
        </p:spPr>
        <p:txBody>
          <a:bodyPr>
            <a:normAutofit/>
          </a:bodyPr>
          <a:lstStyle/>
          <a:p>
            <a:pPr algn="l"/>
            <a:r>
              <a:rPr lang="en-GB" sz="6700">
                <a:solidFill>
                  <a:schemeClr val="bg1"/>
                </a:solidFill>
              </a:rPr>
              <a:t>CHILD PROTECTION IN ENGLAND</a:t>
            </a:r>
          </a:p>
        </p:txBody>
      </p:sp>
      <p:sp>
        <p:nvSpPr>
          <p:cNvPr id="3" name="Subtitle 2">
            <a:extLst>
              <a:ext uri="{FF2B5EF4-FFF2-40B4-BE49-F238E27FC236}">
                <a16:creationId xmlns:a16="http://schemas.microsoft.com/office/drawing/2014/main" id="{E4C46B03-9033-49F2-B484-2F13C28C4A34}"/>
              </a:ext>
            </a:extLst>
          </p:cNvPr>
          <p:cNvSpPr>
            <a:spLocks noGrp="1"/>
          </p:cNvSpPr>
          <p:nvPr>
            <p:ph type="subTitle" idx="1"/>
          </p:nvPr>
        </p:nvSpPr>
        <p:spPr>
          <a:xfrm>
            <a:off x="835024" y="3809999"/>
            <a:ext cx="7025753" cy="1012778"/>
          </a:xfrm>
        </p:spPr>
        <p:txBody>
          <a:bodyPr>
            <a:normAutofit/>
          </a:bodyPr>
          <a:lstStyle/>
          <a:p>
            <a:pPr algn="l"/>
            <a:r>
              <a:rPr lang="en-US">
                <a:solidFill>
                  <a:schemeClr val="bg1"/>
                </a:solidFill>
              </a:rPr>
              <a:t>National review into the murders of Arthur Labinjo Hughes and Star Hobson 2022</a:t>
            </a:r>
            <a:endParaRPr lang="en-GB">
              <a:solidFill>
                <a:schemeClr val="bg1"/>
              </a:solidFill>
            </a:endParaRPr>
          </a:p>
        </p:txBody>
      </p:sp>
      <p:pic>
        <p:nvPicPr>
          <p:cNvPr id="46" name="Picture 45" descr="A picture containing diagram&#10;&#10;Description automatically generated">
            <a:extLst>
              <a:ext uri="{FF2B5EF4-FFF2-40B4-BE49-F238E27FC236}">
                <a16:creationId xmlns:a16="http://schemas.microsoft.com/office/drawing/2014/main" id="{FD2BA95B-3C66-10C4-DD84-618874E1DD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521" y="5379753"/>
            <a:ext cx="1045511" cy="1306835"/>
          </a:xfrm>
          <a:prstGeom prst="rect">
            <a:avLst/>
          </a:prstGeom>
        </p:spPr>
      </p:pic>
      <p:pic>
        <p:nvPicPr>
          <p:cNvPr id="48" name="Picture 4" descr="Image">
            <a:extLst>
              <a:ext uri="{FF2B5EF4-FFF2-40B4-BE49-F238E27FC236}">
                <a16:creationId xmlns:a16="http://schemas.microsoft.com/office/drawing/2014/main" id="{175FB9A8-8FDD-1057-A66D-FC8BBAAA196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26" t="30024" r="4165" b="31131"/>
          <a:stretch/>
        </p:blipFill>
        <p:spPr bwMode="auto">
          <a:xfrm>
            <a:off x="9025666" y="5957821"/>
            <a:ext cx="1675518" cy="728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23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5AB8177-99B0-458B-BA8F-4C85E5429FD1}"/>
              </a:ext>
            </a:extLst>
          </p:cNvPr>
          <p:cNvSpPr>
            <a:spLocks noGrp="1"/>
          </p:cNvSpPr>
          <p:nvPr>
            <p:ph type="title"/>
          </p:nvPr>
        </p:nvSpPr>
        <p:spPr>
          <a:xfrm>
            <a:off x="181530" y="19192"/>
            <a:ext cx="10520702" cy="1052318"/>
          </a:xfrm>
        </p:spPr>
        <p:txBody>
          <a:bodyPr>
            <a:normAutofit/>
          </a:bodyPr>
          <a:lstStyle/>
          <a:p>
            <a:r>
              <a:rPr lang="en-US" b="1" dirty="0">
                <a:solidFill>
                  <a:srgbClr val="FFFFFF"/>
                </a:solidFill>
              </a:rPr>
              <a:t>Key messages for Safeguarding Partners </a:t>
            </a:r>
            <a:br>
              <a:rPr lang="en-US" b="1" dirty="0">
                <a:solidFill>
                  <a:srgbClr val="FFFFFF"/>
                </a:solidFill>
              </a:rPr>
            </a:br>
            <a:r>
              <a:rPr lang="en-US" sz="2200" b="1" dirty="0">
                <a:solidFill>
                  <a:srgbClr val="FFFFFF"/>
                </a:solidFill>
              </a:rPr>
              <a:t>Safeguarding Partners should assure themselves that:</a:t>
            </a:r>
            <a:endParaRPr lang="en-GB" b="1" dirty="0">
              <a:solidFill>
                <a:srgbClr val="FFFFFF"/>
              </a:solidFill>
            </a:endParaRPr>
          </a:p>
        </p:txBody>
      </p:sp>
      <p:graphicFrame>
        <p:nvGraphicFramePr>
          <p:cNvPr id="11" name="Diagram 10">
            <a:extLst>
              <a:ext uri="{FF2B5EF4-FFF2-40B4-BE49-F238E27FC236}">
                <a16:creationId xmlns:a16="http://schemas.microsoft.com/office/drawing/2014/main" id="{3BBF3CE8-CE5E-F668-3353-4EF51204C273}"/>
              </a:ext>
            </a:extLst>
          </p:cNvPr>
          <p:cNvGraphicFramePr/>
          <p:nvPr>
            <p:extLst>
              <p:ext uri="{D42A27DB-BD31-4B8C-83A1-F6EECF244321}">
                <p14:modId xmlns:p14="http://schemas.microsoft.com/office/powerpoint/2010/main" val="3878557248"/>
              </p:ext>
            </p:extLst>
          </p:nvPr>
        </p:nvGraphicFramePr>
        <p:xfrm>
          <a:off x="100404" y="1243584"/>
          <a:ext cx="10642622" cy="5315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ectangle 15">
            <a:extLst>
              <a:ext uri="{FF2B5EF4-FFF2-40B4-BE49-F238E27FC236}">
                <a16:creationId xmlns:a16="http://schemas.microsoft.com/office/drawing/2014/main" id="{D0209991-A186-B05F-C45F-0422F07A5248}"/>
              </a:ext>
            </a:extLst>
          </p:cNvPr>
          <p:cNvSpPr/>
          <p:nvPr/>
        </p:nvSpPr>
        <p:spPr>
          <a:xfrm>
            <a:off x="11021568" y="3427338"/>
            <a:ext cx="1070028" cy="10485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accent4">
                    <a:lumMod val="20000"/>
                    <a:lumOff val="80000"/>
                  </a:schemeClr>
                </a:solidFill>
                <a:hlinkClick r:id="rId8">
                  <a:extLst>
                    <a:ext uri="{A12FA001-AC4F-418D-AE19-62706E023703}">
                      <ahyp:hlinkClr xmlns:ahyp="http://schemas.microsoft.com/office/drawing/2018/hyperlinkcolor" val="tx"/>
                    </a:ext>
                  </a:extLst>
                </a:hlinkClick>
              </a:rPr>
              <a:t>See: Info Sharing Protocol</a:t>
            </a:r>
            <a:endParaRPr lang="en-GB" i="1" dirty="0">
              <a:solidFill>
                <a:schemeClr val="accent4">
                  <a:lumMod val="20000"/>
                  <a:lumOff val="80000"/>
                </a:schemeClr>
              </a:solidFill>
            </a:endParaRPr>
          </a:p>
        </p:txBody>
      </p:sp>
      <p:cxnSp>
        <p:nvCxnSpPr>
          <p:cNvPr id="22" name="Straight Arrow Connector 21">
            <a:extLst>
              <a:ext uri="{FF2B5EF4-FFF2-40B4-BE49-F238E27FC236}">
                <a16:creationId xmlns:a16="http://schemas.microsoft.com/office/drawing/2014/main" id="{1E3B2844-CA08-F35E-DB4D-3B8D4A22DC39}"/>
              </a:ext>
            </a:extLst>
          </p:cNvPr>
          <p:cNvCxnSpPr>
            <a:endCxn id="16" idx="1"/>
          </p:cNvCxnSpPr>
          <p:nvPr/>
        </p:nvCxnSpPr>
        <p:spPr>
          <a:xfrm flipV="1">
            <a:off x="10743026" y="3951594"/>
            <a:ext cx="278542" cy="10806"/>
          </a:xfrm>
          <a:prstGeom prst="straightConnector1">
            <a:avLst/>
          </a:prstGeom>
          <a:ln w="412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69799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5D75CD-6706-4F2E-8169-8C3BFE74BB82}"/>
              </a:ext>
            </a:extLst>
          </p:cNvPr>
          <p:cNvSpPr>
            <a:spLocks noGrp="1"/>
          </p:cNvSpPr>
          <p:nvPr>
            <p:ph type="title"/>
          </p:nvPr>
        </p:nvSpPr>
        <p:spPr>
          <a:xfrm>
            <a:off x="804672" y="640080"/>
            <a:ext cx="3282696" cy="5257800"/>
          </a:xfrm>
        </p:spPr>
        <p:txBody>
          <a:bodyPr>
            <a:normAutofit/>
          </a:bodyPr>
          <a:lstStyle/>
          <a:p>
            <a:br>
              <a:rPr lang="en-GB" sz="4100">
                <a:solidFill>
                  <a:schemeClr val="bg1"/>
                </a:solidFill>
                <a:effectLst/>
                <a:latin typeface="Calibri" panose="020F0502020204030204" pitchFamily="34" charset="0"/>
                <a:ea typeface="Calibri" panose="020F0502020204030204" pitchFamily="34" charset="0"/>
              </a:rPr>
            </a:br>
            <a:r>
              <a:rPr lang="en-GB" sz="4100">
                <a:solidFill>
                  <a:schemeClr val="bg1"/>
                </a:solidFill>
                <a:effectLst/>
                <a:latin typeface="Calibri" panose="020F0502020204030204" pitchFamily="34" charset="0"/>
                <a:ea typeface="Calibri" panose="020F0502020204030204" pitchFamily="34" charset="0"/>
              </a:rPr>
              <a:t>Questions for you to reflect upon as a practitioner..  </a:t>
            </a:r>
            <a:br>
              <a:rPr lang="en-GB" sz="4100">
                <a:solidFill>
                  <a:schemeClr val="bg1"/>
                </a:solidFill>
                <a:effectLst/>
                <a:latin typeface="Calibri" panose="020F0502020204030204" pitchFamily="34" charset="0"/>
                <a:ea typeface="Calibri" panose="020F0502020204030204" pitchFamily="34" charset="0"/>
              </a:rPr>
            </a:br>
            <a:endParaRPr lang="en-GB" sz="4100">
              <a:solidFill>
                <a:schemeClr val="bg1"/>
              </a:solidFill>
            </a:endParaRPr>
          </a:p>
        </p:txBody>
      </p:sp>
      <p:graphicFrame>
        <p:nvGraphicFramePr>
          <p:cNvPr id="4" name="Content Placeholder 3">
            <a:extLst>
              <a:ext uri="{FF2B5EF4-FFF2-40B4-BE49-F238E27FC236}">
                <a16:creationId xmlns:a16="http://schemas.microsoft.com/office/drawing/2014/main" id="{33B287DA-94B0-9E7D-E72A-69F6C6F0E146}"/>
              </a:ext>
            </a:extLst>
          </p:cNvPr>
          <p:cNvGraphicFramePr>
            <a:graphicFrameLocks noGrp="1"/>
          </p:cNvGraphicFramePr>
          <p:nvPr>
            <p:ph idx="1"/>
            <p:extLst>
              <p:ext uri="{D42A27DB-BD31-4B8C-83A1-F6EECF244321}">
                <p14:modId xmlns:p14="http://schemas.microsoft.com/office/powerpoint/2010/main" val="3630936354"/>
              </p:ext>
            </p:extLst>
          </p:nvPr>
        </p:nvGraphicFramePr>
        <p:xfrm>
          <a:off x="4890516" y="146304"/>
          <a:ext cx="6996684" cy="6486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741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8EF2B4-8BA4-462D-929B-CE8ACDBF77AA}"/>
              </a:ext>
            </a:extLst>
          </p:cNvPr>
          <p:cNvSpPr>
            <a:spLocks noGrp="1"/>
          </p:cNvSpPr>
          <p:nvPr>
            <p:ph type="title"/>
          </p:nvPr>
        </p:nvSpPr>
        <p:spPr>
          <a:xfrm>
            <a:off x="164188" y="607807"/>
            <a:ext cx="4544971" cy="5257800"/>
          </a:xfrm>
        </p:spPr>
        <p:txBody>
          <a:bodyPr>
            <a:normAutofit/>
          </a:bodyPr>
          <a:lstStyle/>
          <a:p>
            <a:r>
              <a:rPr lang="en-GB" sz="3600" b="1" dirty="0">
                <a:solidFill>
                  <a:schemeClr val="bg1"/>
                </a:solidFill>
              </a:rPr>
              <a:t>In memory of</a:t>
            </a:r>
            <a:br>
              <a:rPr lang="en-GB" sz="3600" b="1" dirty="0">
                <a:solidFill>
                  <a:schemeClr val="bg1"/>
                </a:solidFill>
              </a:rPr>
            </a:br>
            <a:r>
              <a:rPr lang="en-GB" sz="3600" b="1" dirty="0">
                <a:solidFill>
                  <a:schemeClr val="bg1"/>
                </a:solidFill>
              </a:rPr>
              <a:t>Arthur </a:t>
            </a:r>
            <a:r>
              <a:rPr lang="en-GB" sz="3600" b="1" dirty="0" err="1">
                <a:solidFill>
                  <a:schemeClr val="bg1"/>
                </a:solidFill>
              </a:rPr>
              <a:t>Labinjo</a:t>
            </a:r>
            <a:r>
              <a:rPr lang="en-GB" sz="3600" b="1" dirty="0">
                <a:solidFill>
                  <a:schemeClr val="bg1"/>
                </a:solidFill>
              </a:rPr>
              <a:t>-Hughes &amp; Star Hobson</a:t>
            </a:r>
          </a:p>
        </p:txBody>
      </p:sp>
      <p:graphicFrame>
        <p:nvGraphicFramePr>
          <p:cNvPr id="17" name="Content Placeholder 3">
            <a:extLst>
              <a:ext uri="{FF2B5EF4-FFF2-40B4-BE49-F238E27FC236}">
                <a16:creationId xmlns:a16="http://schemas.microsoft.com/office/drawing/2014/main" id="{80E9F91D-F23E-78B4-DC6C-5AF170C850FA}"/>
              </a:ext>
            </a:extLst>
          </p:cNvPr>
          <p:cNvGraphicFramePr>
            <a:graphicFrameLocks noGrp="1"/>
          </p:cNvGraphicFramePr>
          <p:nvPr>
            <p:ph idx="1"/>
            <p:extLst>
              <p:ext uri="{D42A27DB-BD31-4B8C-83A1-F6EECF244321}">
                <p14:modId xmlns:p14="http://schemas.microsoft.com/office/powerpoint/2010/main" val="2718210161"/>
              </p:ext>
            </p:extLst>
          </p:nvPr>
        </p:nvGraphicFramePr>
        <p:xfrm>
          <a:off x="5018128" y="193637"/>
          <a:ext cx="6863379" cy="647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333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2C993CB-C640-F145-5BAD-4130705C2EEA}"/>
              </a:ext>
            </a:extLst>
          </p:cNvPr>
          <p:cNvSpPr>
            <a:spLocks noGrp="1"/>
          </p:cNvSpPr>
          <p:nvPr>
            <p:ph type="title"/>
          </p:nvPr>
        </p:nvSpPr>
        <p:spPr>
          <a:xfrm>
            <a:off x="757698" y="122527"/>
            <a:ext cx="10520702" cy="1325563"/>
          </a:xfrm>
        </p:spPr>
        <p:txBody>
          <a:bodyPr>
            <a:normAutofit/>
          </a:bodyPr>
          <a:lstStyle/>
          <a:p>
            <a:r>
              <a:rPr lang="en-US" dirty="0"/>
              <a:t>What are the key practice issues?</a:t>
            </a:r>
            <a:endParaRPr lang="en-GB" dirty="0"/>
          </a:p>
        </p:txBody>
      </p:sp>
      <p:graphicFrame>
        <p:nvGraphicFramePr>
          <p:cNvPr id="7" name="Diagram 6">
            <a:extLst>
              <a:ext uri="{FF2B5EF4-FFF2-40B4-BE49-F238E27FC236}">
                <a16:creationId xmlns:a16="http://schemas.microsoft.com/office/drawing/2014/main" id="{F62A0D82-EACF-9810-25EE-DDDFFDB7682C}"/>
              </a:ext>
            </a:extLst>
          </p:cNvPr>
          <p:cNvGraphicFramePr/>
          <p:nvPr>
            <p:extLst>
              <p:ext uri="{D42A27DB-BD31-4B8C-83A1-F6EECF244321}">
                <p14:modId xmlns:p14="http://schemas.microsoft.com/office/powerpoint/2010/main" val="3696455611"/>
              </p:ext>
            </p:extLst>
          </p:nvPr>
        </p:nvGraphicFramePr>
        <p:xfrm>
          <a:off x="553302" y="1237129"/>
          <a:ext cx="11233452" cy="549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453201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E1FC7B4-E4A7-4452-B413-1A623E3A72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bg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E0709AF0-24F0-4486-B189-BE6386BDB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FBE3B62F-5853-4A3C-B050-6186351A71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2C993CB-C640-F145-5BAD-4130705C2EEA}"/>
              </a:ext>
            </a:extLst>
          </p:cNvPr>
          <p:cNvSpPr>
            <a:spLocks noGrp="1"/>
          </p:cNvSpPr>
          <p:nvPr>
            <p:ph type="title"/>
          </p:nvPr>
        </p:nvSpPr>
        <p:spPr>
          <a:xfrm>
            <a:off x="757698" y="122527"/>
            <a:ext cx="10520702" cy="1325563"/>
          </a:xfrm>
        </p:spPr>
        <p:txBody>
          <a:bodyPr>
            <a:normAutofit/>
          </a:bodyPr>
          <a:lstStyle/>
          <a:p>
            <a:r>
              <a:rPr lang="en-US" dirty="0"/>
              <a:t>What are the key practice issues?</a:t>
            </a:r>
            <a:endParaRPr lang="en-GB" dirty="0"/>
          </a:p>
        </p:txBody>
      </p:sp>
      <p:graphicFrame>
        <p:nvGraphicFramePr>
          <p:cNvPr id="7" name="Diagram 6">
            <a:extLst>
              <a:ext uri="{FF2B5EF4-FFF2-40B4-BE49-F238E27FC236}">
                <a16:creationId xmlns:a16="http://schemas.microsoft.com/office/drawing/2014/main" id="{F62A0D82-EACF-9810-25EE-DDDFFDB7682C}"/>
              </a:ext>
            </a:extLst>
          </p:cNvPr>
          <p:cNvGraphicFramePr/>
          <p:nvPr>
            <p:extLst>
              <p:ext uri="{D42A27DB-BD31-4B8C-83A1-F6EECF244321}">
                <p14:modId xmlns:p14="http://schemas.microsoft.com/office/powerpoint/2010/main" val="1809856656"/>
              </p:ext>
            </p:extLst>
          </p:nvPr>
        </p:nvGraphicFramePr>
        <p:xfrm>
          <a:off x="553301" y="1312433"/>
          <a:ext cx="10520701" cy="5423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385222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8EF2B4-8BA4-462D-929B-CE8ACDBF77AA}"/>
              </a:ext>
            </a:extLst>
          </p:cNvPr>
          <p:cNvSpPr>
            <a:spLocks noGrp="1"/>
          </p:cNvSpPr>
          <p:nvPr>
            <p:ph type="title"/>
          </p:nvPr>
        </p:nvSpPr>
        <p:spPr>
          <a:xfrm>
            <a:off x="688489" y="607807"/>
            <a:ext cx="3856482" cy="5257800"/>
          </a:xfrm>
        </p:spPr>
        <p:txBody>
          <a:bodyPr>
            <a:normAutofit/>
          </a:bodyPr>
          <a:lstStyle/>
          <a:p>
            <a:r>
              <a:rPr lang="en-US" b="1" dirty="0">
                <a:solidFill>
                  <a:schemeClr val="bg1"/>
                </a:solidFill>
              </a:rPr>
              <a:t>What can we learn? </a:t>
            </a:r>
            <a:endParaRPr lang="en-GB" b="1" dirty="0">
              <a:solidFill>
                <a:schemeClr val="bg1"/>
              </a:solidFill>
            </a:endParaRPr>
          </a:p>
        </p:txBody>
      </p:sp>
      <p:graphicFrame>
        <p:nvGraphicFramePr>
          <p:cNvPr id="6" name="Content Placeholder 5">
            <a:extLst>
              <a:ext uri="{FF2B5EF4-FFF2-40B4-BE49-F238E27FC236}">
                <a16:creationId xmlns:a16="http://schemas.microsoft.com/office/drawing/2014/main" id="{F1440A66-205C-6DE7-E1D4-43EC1C1D68CE}"/>
              </a:ext>
            </a:extLst>
          </p:cNvPr>
          <p:cNvGraphicFramePr>
            <a:graphicFrameLocks noGrp="1"/>
          </p:cNvGraphicFramePr>
          <p:nvPr>
            <p:ph idx="1"/>
            <p:extLst>
              <p:ext uri="{D42A27DB-BD31-4B8C-83A1-F6EECF244321}">
                <p14:modId xmlns:p14="http://schemas.microsoft.com/office/powerpoint/2010/main" val="2218119895"/>
              </p:ext>
            </p:extLst>
          </p:nvPr>
        </p:nvGraphicFramePr>
        <p:xfrm>
          <a:off x="4985855" y="645313"/>
          <a:ext cx="6927926" cy="4843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B9519B08-6025-1405-79B3-D85A0E4835BE}"/>
              </a:ext>
            </a:extLst>
          </p:cNvPr>
          <p:cNvSpPr txBox="1"/>
          <p:nvPr/>
        </p:nvSpPr>
        <p:spPr>
          <a:xfrm>
            <a:off x="4970032" y="238475"/>
            <a:ext cx="3506994" cy="523220"/>
          </a:xfrm>
          <a:prstGeom prst="rect">
            <a:avLst/>
          </a:prstGeom>
          <a:noFill/>
        </p:spPr>
        <p:txBody>
          <a:bodyPr wrap="square">
            <a:spAutoFit/>
          </a:bodyPr>
          <a:lstStyle/>
          <a:p>
            <a:r>
              <a:rPr lang="en-US" sz="2800" b="1" dirty="0"/>
              <a:t>Key findings.. </a:t>
            </a:r>
            <a:endParaRPr lang="en-GB" sz="2800" dirty="0"/>
          </a:p>
        </p:txBody>
      </p:sp>
      <p:sp>
        <p:nvSpPr>
          <p:cNvPr id="13" name="TextBox 12">
            <a:extLst>
              <a:ext uri="{FF2B5EF4-FFF2-40B4-BE49-F238E27FC236}">
                <a16:creationId xmlns:a16="http://schemas.microsoft.com/office/drawing/2014/main" id="{3CC4646C-0730-E4ED-84FB-E96A0B3E67F0}"/>
              </a:ext>
            </a:extLst>
          </p:cNvPr>
          <p:cNvSpPr txBox="1"/>
          <p:nvPr/>
        </p:nvSpPr>
        <p:spPr>
          <a:xfrm>
            <a:off x="4970032" y="5488328"/>
            <a:ext cx="7041957" cy="923330"/>
          </a:xfrm>
          <a:prstGeom prst="rect">
            <a:avLst/>
          </a:prstGeom>
          <a:noFill/>
        </p:spPr>
        <p:txBody>
          <a:bodyPr wrap="square">
            <a:spAutoFit/>
          </a:bodyPr>
          <a:lstStyle/>
          <a:p>
            <a:pPr marL="0" indent="0">
              <a:buNone/>
            </a:pPr>
            <a:r>
              <a:rPr lang="en-US" sz="1800" b="1" dirty="0">
                <a:solidFill>
                  <a:srgbClr val="C00000"/>
                </a:solidFill>
              </a:rPr>
              <a:t>These are not new issues </a:t>
            </a:r>
            <a:r>
              <a:rPr lang="en-US" sz="1800" dirty="0"/>
              <a:t>– they recur across serious incidents in a number of areas, in rapid reviews and local child safeguarding practice reviews</a:t>
            </a:r>
            <a:endParaRPr lang="en-GB" sz="1800" dirty="0"/>
          </a:p>
        </p:txBody>
      </p:sp>
    </p:spTree>
    <p:extLst>
      <p:ext uri="{BB962C8B-B14F-4D97-AF65-F5344CB8AC3E}">
        <p14:creationId xmlns:p14="http://schemas.microsoft.com/office/powerpoint/2010/main" val="4185505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A5BCC68-8B35-4F44-A305-4D4B7EDC5F87}"/>
              </a:ext>
            </a:extLst>
          </p:cNvPr>
          <p:cNvSpPr>
            <a:spLocks noGrp="1"/>
          </p:cNvSpPr>
          <p:nvPr>
            <p:ph type="title"/>
          </p:nvPr>
        </p:nvSpPr>
        <p:spPr>
          <a:xfrm>
            <a:off x="804672" y="640080"/>
            <a:ext cx="3573690" cy="5257800"/>
          </a:xfrm>
        </p:spPr>
        <p:txBody>
          <a:bodyPr>
            <a:normAutofit/>
          </a:bodyPr>
          <a:lstStyle/>
          <a:p>
            <a:r>
              <a:rPr lang="en-GB" b="1" dirty="0">
                <a:solidFill>
                  <a:schemeClr val="bg1"/>
                </a:solidFill>
              </a:rPr>
              <a:t>Why do these issues persist?</a:t>
            </a:r>
          </a:p>
        </p:txBody>
      </p:sp>
      <p:graphicFrame>
        <p:nvGraphicFramePr>
          <p:cNvPr id="4" name="Content Placeholder 3">
            <a:extLst>
              <a:ext uri="{FF2B5EF4-FFF2-40B4-BE49-F238E27FC236}">
                <a16:creationId xmlns:a16="http://schemas.microsoft.com/office/drawing/2014/main" id="{0EC9D7B2-AC79-1F70-0943-C9EC350B5028}"/>
              </a:ext>
            </a:extLst>
          </p:cNvPr>
          <p:cNvGraphicFramePr>
            <a:graphicFrameLocks noGrp="1"/>
          </p:cNvGraphicFramePr>
          <p:nvPr>
            <p:ph idx="1"/>
            <p:extLst>
              <p:ext uri="{D42A27DB-BD31-4B8C-83A1-F6EECF244321}">
                <p14:modId xmlns:p14="http://schemas.microsoft.com/office/powerpoint/2010/main" val="2987980380"/>
              </p:ext>
            </p:extLst>
          </p:nvPr>
        </p:nvGraphicFramePr>
        <p:xfrm>
          <a:off x="4996613" y="239358"/>
          <a:ext cx="6906410" cy="6379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6214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A5BCC68-8B35-4F44-A305-4D4B7EDC5F87}"/>
              </a:ext>
            </a:extLst>
          </p:cNvPr>
          <p:cNvSpPr>
            <a:spLocks noGrp="1"/>
          </p:cNvSpPr>
          <p:nvPr>
            <p:ph type="title"/>
          </p:nvPr>
        </p:nvSpPr>
        <p:spPr>
          <a:xfrm>
            <a:off x="804672" y="640080"/>
            <a:ext cx="3573690" cy="5257800"/>
          </a:xfrm>
        </p:spPr>
        <p:txBody>
          <a:bodyPr>
            <a:normAutofit/>
          </a:bodyPr>
          <a:lstStyle/>
          <a:p>
            <a:r>
              <a:rPr lang="en-GB" b="1" dirty="0">
                <a:solidFill>
                  <a:schemeClr val="bg1"/>
                </a:solidFill>
              </a:rPr>
              <a:t>What needs to change?</a:t>
            </a:r>
          </a:p>
        </p:txBody>
      </p:sp>
      <p:graphicFrame>
        <p:nvGraphicFramePr>
          <p:cNvPr id="4" name="Content Placeholder 3">
            <a:extLst>
              <a:ext uri="{FF2B5EF4-FFF2-40B4-BE49-F238E27FC236}">
                <a16:creationId xmlns:a16="http://schemas.microsoft.com/office/drawing/2014/main" id="{0EC9D7B2-AC79-1F70-0943-C9EC350B5028}"/>
              </a:ext>
            </a:extLst>
          </p:cNvPr>
          <p:cNvGraphicFramePr>
            <a:graphicFrameLocks noGrp="1"/>
          </p:cNvGraphicFramePr>
          <p:nvPr>
            <p:ph idx="1"/>
            <p:extLst>
              <p:ext uri="{D42A27DB-BD31-4B8C-83A1-F6EECF244321}">
                <p14:modId xmlns:p14="http://schemas.microsoft.com/office/powerpoint/2010/main" val="3690665793"/>
              </p:ext>
            </p:extLst>
          </p:nvPr>
        </p:nvGraphicFramePr>
        <p:xfrm>
          <a:off x="4996613" y="239358"/>
          <a:ext cx="6906410" cy="6379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16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5AB8177-99B0-458B-BA8F-4C85E5429FD1}"/>
              </a:ext>
            </a:extLst>
          </p:cNvPr>
          <p:cNvSpPr>
            <a:spLocks noGrp="1"/>
          </p:cNvSpPr>
          <p:nvPr>
            <p:ph type="title"/>
          </p:nvPr>
        </p:nvSpPr>
        <p:spPr>
          <a:xfrm>
            <a:off x="222324" y="191265"/>
            <a:ext cx="10520702" cy="1325563"/>
          </a:xfrm>
        </p:spPr>
        <p:txBody>
          <a:bodyPr>
            <a:normAutofit/>
          </a:bodyPr>
          <a:lstStyle/>
          <a:p>
            <a:r>
              <a:rPr lang="en-GB" b="1" dirty="0">
                <a:solidFill>
                  <a:srgbClr val="FFFFFF"/>
                </a:solidFill>
              </a:rPr>
              <a:t>Redesigning child protection practice</a:t>
            </a:r>
          </a:p>
        </p:txBody>
      </p:sp>
      <p:graphicFrame>
        <p:nvGraphicFramePr>
          <p:cNvPr id="4" name="Content Placeholder 3">
            <a:extLst>
              <a:ext uri="{FF2B5EF4-FFF2-40B4-BE49-F238E27FC236}">
                <a16:creationId xmlns:a16="http://schemas.microsoft.com/office/drawing/2014/main" id="{B0532965-9827-439B-238E-8AA22DC6FD77}"/>
              </a:ext>
            </a:extLst>
          </p:cNvPr>
          <p:cNvGraphicFramePr>
            <a:graphicFrameLocks noGrp="1"/>
          </p:cNvGraphicFramePr>
          <p:nvPr>
            <p:ph idx="1"/>
            <p:extLst>
              <p:ext uri="{D42A27DB-BD31-4B8C-83A1-F6EECF244321}">
                <p14:modId xmlns:p14="http://schemas.microsoft.com/office/powerpoint/2010/main" val="2554061884"/>
              </p:ext>
            </p:extLst>
          </p:nvPr>
        </p:nvGraphicFramePr>
        <p:xfrm>
          <a:off x="172122" y="1399419"/>
          <a:ext cx="11897958" cy="32810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20AA2F9D-59CE-4A1B-A9F8-B6E3D30BC673}"/>
              </a:ext>
            </a:extLst>
          </p:cNvPr>
          <p:cNvSpPr txBox="1"/>
          <p:nvPr/>
        </p:nvSpPr>
        <p:spPr>
          <a:xfrm>
            <a:off x="172122" y="4826171"/>
            <a:ext cx="609420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units would be responsible for: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Diagram 9">
            <a:extLst>
              <a:ext uri="{FF2B5EF4-FFF2-40B4-BE49-F238E27FC236}">
                <a16:creationId xmlns:a16="http://schemas.microsoft.com/office/drawing/2014/main" id="{F7487D9B-BECD-7711-1AAA-D75D08A6C975}"/>
              </a:ext>
            </a:extLst>
          </p:cNvPr>
          <p:cNvGraphicFramePr/>
          <p:nvPr>
            <p:extLst>
              <p:ext uri="{D42A27DB-BD31-4B8C-83A1-F6EECF244321}">
                <p14:modId xmlns:p14="http://schemas.microsoft.com/office/powerpoint/2010/main" val="3705683214"/>
              </p:ext>
            </p:extLst>
          </p:nvPr>
        </p:nvGraphicFramePr>
        <p:xfrm>
          <a:off x="222324" y="5341172"/>
          <a:ext cx="11847756" cy="13255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26153532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08A682D-A679-4496-A02A-6ECBB073AE6F}"/>
              </a:ext>
            </a:extLst>
          </p:cNvPr>
          <p:cNvSpPr>
            <a:spLocks noGrp="1"/>
          </p:cNvSpPr>
          <p:nvPr>
            <p:ph type="title"/>
          </p:nvPr>
        </p:nvSpPr>
        <p:spPr>
          <a:xfrm>
            <a:off x="419547" y="640080"/>
            <a:ext cx="3991087" cy="5257800"/>
          </a:xfrm>
        </p:spPr>
        <p:txBody>
          <a:bodyPr>
            <a:normAutofit/>
          </a:bodyPr>
          <a:lstStyle/>
          <a:p>
            <a:r>
              <a:rPr lang="en-GB" sz="3400" b="1" dirty="0">
                <a:solidFill>
                  <a:schemeClr val="bg1"/>
                </a:solidFill>
              </a:rPr>
              <a:t>The role of education in the local multi-agency safeguarding arrangements</a:t>
            </a:r>
          </a:p>
        </p:txBody>
      </p:sp>
      <p:graphicFrame>
        <p:nvGraphicFramePr>
          <p:cNvPr id="9" name="Content Placeholder 8">
            <a:extLst>
              <a:ext uri="{FF2B5EF4-FFF2-40B4-BE49-F238E27FC236}">
                <a16:creationId xmlns:a16="http://schemas.microsoft.com/office/drawing/2014/main" id="{4BE1713F-F27A-45AC-E95A-7D0C33BD83DD}"/>
              </a:ext>
            </a:extLst>
          </p:cNvPr>
          <p:cNvGraphicFramePr>
            <a:graphicFrameLocks noGrp="1"/>
          </p:cNvGraphicFramePr>
          <p:nvPr>
            <p:ph idx="1"/>
            <p:extLst>
              <p:ext uri="{D42A27DB-BD31-4B8C-83A1-F6EECF244321}">
                <p14:modId xmlns:p14="http://schemas.microsoft.com/office/powerpoint/2010/main" val="3755125355"/>
              </p:ext>
            </p:extLst>
          </p:nvPr>
        </p:nvGraphicFramePr>
        <p:xfrm>
          <a:off x="4880096" y="45720"/>
          <a:ext cx="7047786" cy="6766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107826"/>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273</TotalTime>
  <Words>2477</Words>
  <Application>Microsoft Office PowerPoint</Application>
  <PresentationFormat>Widescreen</PresentationFormat>
  <Paragraphs>130</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Symbol</vt:lpstr>
      <vt:lpstr>Times New Roman</vt:lpstr>
      <vt:lpstr>Office Theme</vt:lpstr>
      <vt:lpstr>CHILD PROTECTION IN ENGLAND</vt:lpstr>
      <vt:lpstr>In memory of Arthur Labinjo-Hughes &amp; Star Hobson</vt:lpstr>
      <vt:lpstr>What are the key practice issues?</vt:lpstr>
      <vt:lpstr>What are the key practice issues?</vt:lpstr>
      <vt:lpstr>What can we learn? </vt:lpstr>
      <vt:lpstr>Why do these issues persist?</vt:lpstr>
      <vt:lpstr>What needs to change?</vt:lpstr>
      <vt:lpstr>Redesigning child protection practice</vt:lpstr>
      <vt:lpstr>The role of education in the local multi-agency safeguarding arrangements</vt:lpstr>
      <vt:lpstr>Key messages for Safeguarding Partners  Safeguarding Partners should assure themselves that:</vt:lpstr>
      <vt:lpstr> Questions for you to reflect upon as a practitioner..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IN ENGLAND</dc:title>
  <dc:creator>Sue Kirkley</dc:creator>
  <cp:lastModifiedBy>Saira Park</cp:lastModifiedBy>
  <cp:revision>10</cp:revision>
  <dcterms:created xsi:type="dcterms:W3CDTF">2022-07-11T11:22:11Z</dcterms:created>
  <dcterms:modified xsi:type="dcterms:W3CDTF">2022-07-28T17:22:01Z</dcterms:modified>
</cp:coreProperties>
</file>