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2" r:id="rId3"/>
    <p:sldId id="263" r:id="rId4"/>
    <p:sldId id="276" r:id="rId5"/>
    <p:sldId id="277" r:id="rId6"/>
    <p:sldId id="278" r:id="rId7"/>
    <p:sldId id="273" r:id="rId8"/>
    <p:sldId id="279" r:id="rId9"/>
    <p:sldId id="280" r:id="rId10"/>
    <p:sldId id="274" r:id="rId11"/>
    <p:sldId id="281" r:id="rId12"/>
    <p:sldId id="282" r:id="rId13"/>
    <p:sldId id="283" r:id="rId14"/>
    <p:sldId id="284"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2961" autoAdjust="0"/>
  </p:normalViewPr>
  <p:slideViewPr>
    <p:cSldViewPr snapToGrid="0">
      <p:cViewPr varScale="1">
        <p:scale>
          <a:sx n="60" d="100"/>
          <a:sy n="60" d="100"/>
        </p:scale>
        <p:origin x="12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0B1FB3-96E3-4D3C-9B31-D4F242DF0824}"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GB"/>
        </a:p>
      </dgm:t>
    </dgm:pt>
    <dgm:pt modelId="{AA58BC7D-395F-460B-91B0-100AC2CE656A}">
      <dgm:prSet phldrT="[Text]" custT="1"/>
      <dgm:spPr/>
      <dgm:t>
        <a:bodyPr/>
        <a:lstStyle/>
        <a:p>
          <a:r>
            <a:rPr lang="en-US" sz="4000" b="0" i="0" dirty="0">
              <a:effectLst/>
              <a:latin typeface="GDS Transport"/>
            </a:rPr>
            <a:t>Four Key Findings </a:t>
          </a:r>
          <a:endParaRPr lang="en-GB" sz="4000" dirty="0"/>
        </a:p>
      </dgm:t>
    </dgm:pt>
    <dgm:pt modelId="{B61F4591-29B5-422D-821A-96D13F15B13A}" type="parTrans" cxnId="{D0A960DE-2817-4567-B69B-562E4230FA2E}">
      <dgm:prSet/>
      <dgm:spPr/>
      <dgm:t>
        <a:bodyPr/>
        <a:lstStyle/>
        <a:p>
          <a:endParaRPr lang="en-GB"/>
        </a:p>
      </dgm:t>
    </dgm:pt>
    <dgm:pt modelId="{1EA599D0-1A0F-46C0-9157-D119D1C22668}" type="sibTrans" cxnId="{D0A960DE-2817-4567-B69B-562E4230FA2E}">
      <dgm:prSet/>
      <dgm:spPr/>
      <dgm:t>
        <a:bodyPr/>
        <a:lstStyle/>
        <a:p>
          <a:endParaRPr lang="en-GB"/>
        </a:p>
      </dgm:t>
    </dgm:pt>
    <dgm:pt modelId="{B36EEB82-1791-4391-9A46-6EA19C481029}">
      <dgm:prSet custT="1"/>
      <dgm:spPr/>
      <dgm:t>
        <a:bodyPr/>
        <a:lstStyle/>
        <a:p>
          <a:r>
            <a:rPr lang="en-US" sz="4000" b="0" i="0" dirty="0">
              <a:effectLst/>
              <a:latin typeface="GDS Transport"/>
            </a:rPr>
            <a:t>National Recommendations</a:t>
          </a:r>
        </a:p>
      </dgm:t>
    </dgm:pt>
    <dgm:pt modelId="{C6B2068B-DFDE-4D01-A426-BA0DDA06A982}" type="parTrans" cxnId="{050864E7-871C-48F4-AD16-2160E2875BFD}">
      <dgm:prSet/>
      <dgm:spPr/>
      <dgm:t>
        <a:bodyPr/>
        <a:lstStyle/>
        <a:p>
          <a:endParaRPr lang="en-GB"/>
        </a:p>
      </dgm:t>
    </dgm:pt>
    <dgm:pt modelId="{16CE3805-5373-4997-A8D0-448EB60B915E}" type="sibTrans" cxnId="{050864E7-871C-48F4-AD16-2160E2875BFD}">
      <dgm:prSet/>
      <dgm:spPr/>
      <dgm:t>
        <a:bodyPr/>
        <a:lstStyle/>
        <a:p>
          <a:endParaRPr lang="en-GB"/>
        </a:p>
      </dgm:t>
    </dgm:pt>
    <dgm:pt modelId="{F7DDD4E1-A280-4BC9-BE01-5571C67D3CD7}">
      <dgm:prSet custT="1"/>
      <dgm:spPr/>
      <dgm:t>
        <a:bodyPr/>
        <a:lstStyle/>
        <a:p>
          <a:r>
            <a:rPr lang="en-US" sz="4000" b="0" i="0" dirty="0">
              <a:effectLst/>
              <a:latin typeface="GDS Transport"/>
            </a:rPr>
            <a:t>Partnership Recommendations</a:t>
          </a:r>
        </a:p>
      </dgm:t>
    </dgm:pt>
    <dgm:pt modelId="{6233CCC8-886C-4B27-B181-DF7360BF1580}" type="parTrans" cxnId="{56B6F832-EBB5-40C4-B866-D35A21A119E8}">
      <dgm:prSet/>
      <dgm:spPr/>
      <dgm:t>
        <a:bodyPr/>
        <a:lstStyle/>
        <a:p>
          <a:endParaRPr lang="en-GB"/>
        </a:p>
      </dgm:t>
    </dgm:pt>
    <dgm:pt modelId="{7CE1385F-3112-47C3-AA2A-4414E0CFD810}" type="sibTrans" cxnId="{56B6F832-EBB5-40C4-B866-D35A21A119E8}">
      <dgm:prSet/>
      <dgm:spPr/>
      <dgm:t>
        <a:bodyPr/>
        <a:lstStyle/>
        <a:p>
          <a:endParaRPr lang="en-GB"/>
        </a:p>
      </dgm:t>
    </dgm:pt>
    <dgm:pt modelId="{0647F641-959B-49EC-97D5-6DF6573168E4}" type="pres">
      <dgm:prSet presAssocID="{160B1FB3-96E3-4D3C-9B31-D4F242DF0824}" presName="linear" presStyleCnt="0">
        <dgm:presLayoutVars>
          <dgm:animLvl val="lvl"/>
          <dgm:resizeHandles val="exact"/>
        </dgm:presLayoutVars>
      </dgm:prSet>
      <dgm:spPr/>
    </dgm:pt>
    <dgm:pt modelId="{5E095636-2F00-4E9A-BE42-69FA73B5B7F7}" type="pres">
      <dgm:prSet presAssocID="{AA58BC7D-395F-460B-91B0-100AC2CE656A}" presName="parentText" presStyleLbl="node1" presStyleIdx="0" presStyleCnt="3">
        <dgm:presLayoutVars>
          <dgm:chMax val="0"/>
          <dgm:bulletEnabled val="1"/>
        </dgm:presLayoutVars>
      </dgm:prSet>
      <dgm:spPr/>
    </dgm:pt>
    <dgm:pt modelId="{BD25787C-EC9F-4E64-A4BC-86DC46047FE9}" type="pres">
      <dgm:prSet presAssocID="{1EA599D0-1A0F-46C0-9157-D119D1C22668}" presName="spacer" presStyleCnt="0"/>
      <dgm:spPr/>
    </dgm:pt>
    <dgm:pt modelId="{1242CA80-5E26-4534-9C46-34B6CB9EA98F}" type="pres">
      <dgm:prSet presAssocID="{B36EEB82-1791-4391-9A46-6EA19C481029}" presName="parentText" presStyleLbl="node1" presStyleIdx="1" presStyleCnt="3" custLinFactNeighborY="-17871">
        <dgm:presLayoutVars>
          <dgm:chMax val="0"/>
          <dgm:bulletEnabled val="1"/>
        </dgm:presLayoutVars>
      </dgm:prSet>
      <dgm:spPr/>
    </dgm:pt>
    <dgm:pt modelId="{20576281-D230-4B99-A7D1-10488540BC55}" type="pres">
      <dgm:prSet presAssocID="{16CE3805-5373-4997-A8D0-448EB60B915E}" presName="spacer" presStyleCnt="0"/>
      <dgm:spPr/>
    </dgm:pt>
    <dgm:pt modelId="{89598D6A-F701-46EC-BC4F-93E7C754E7C4}" type="pres">
      <dgm:prSet presAssocID="{F7DDD4E1-A280-4BC9-BE01-5571C67D3CD7}" presName="parentText" presStyleLbl="node1" presStyleIdx="2" presStyleCnt="3" custLinFactNeighborY="-39824">
        <dgm:presLayoutVars>
          <dgm:chMax val="0"/>
          <dgm:bulletEnabled val="1"/>
        </dgm:presLayoutVars>
      </dgm:prSet>
      <dgm:spPr/>
    </dgm:pt>
  </dgm:ptLst>
  <dgm:cxnLst>
    <dgm:cxn modelId="{60667D10-C875-49CF-9F79-F03FCE8F632B}" type="presOf" srcId="{160B1FB3-96E3-4D3C-9B31-D4F242DF0824}" destId="{0647F641-959B-49EC-97D5-6DF6573168E4}" srcOrd="0" destOrd="0" presId="urn:microsoft.com/office/officeart/2005/8/layout/vList2"/>
    <dgm:cxn modelId="{56B6F832-EBB5-40C4-B866-D35A21A119E8}" srcId="{160B1FB3-96E3-4D3C-9B31-D4F242DF0824}" destId="{F7DDD4E1-A280-4BC9-BE01-5571C67D3CD7}" srcOrd="2" destOrd="0" parTransId="{6233CCC8-886C-4B27-B181-DF7360BF1580}" sibTransId="{7CE1385F-3112-47C3-AA2A-4414E0CFD810}"/>
    <dgm:cxn modelId="{C47E9E55-B4C2-48C2-8D2E-9B80C1F2891F}" type="presOf" srcId="{AA58BC7D-395F-460B-91B0-100AC2CE656A}" destId="{5E095636-2F00-4E9A-BE42-69FA73B5B7F7}" srcOrd="0" destOrd="0" presId="urn:microsoft.com/office/officeart/2005/8/layout/vList2"/>
    <dgm:cxn modelId="{D0A960DE-2817-4567-B69B-562E4230FA2E}" srcId="{160B1FB3-96E3-4D3C-9B31-D4F242DF0824}" destId="{AA58BC7D-395F-460B-91B0-100AC2CE656A}" srcOrd="0" destOrd="0" parTransId="{B61F4591-29B5-422D-821A-96D13F15B13A}" sibTransId="{1EA599D0-1A0F-46C0-9157-D119D1C22668}"/>
    <dgm:cxn modelId="{050864E7-871C-48F4-AD16-2160E2875BFD}" srcId="{160B1FB3-96E3-4D3C-9B31-D4F242DF0824}" destId="{B36EEB82-1791-4391-9A46-6EA19C481029}" srcOrd="1" destOrd="0" parTransId="{C6B2068B-DFDE-4D01-A426-BA0DDA06A982}" sibTransId="{16CE3805-5373-4997-A8D0-448EB60B915E}"/>
    <dgm:cxn modelId="{30F356EA-426B-4C02-9F9C-04B3E97FBCB9}" type="presOf" srcId="{F7DDD4E1-A280-4BC9-BE01-5571C67D3CD7}" destId="{89598D6A-F701-46EC-BC4F-93E7C754E7C4}" srcOrd="0" destOrd="0" presId="urn:microsoft.com/office/officeart/2005/8/layout/vList2"/>
    <dgm:cxn modelId="{C2EB82EC-E385-490C-ADF0-24BEE1806180}" type="presOf" srcId="{B36EEB82-1791-4391-9A46-6EA19C481029}" destId="{1242CA80-5E26-4534-9C46-34B6CB9EA98F}" srcOrd="0" destOrd="0" presId="urn:microsoft.com/office/officeart/2005/8/layout/vList2"/>
    <dgm:cxn modelId="{D0B848D6-428B-4D60-8ADE-567E6A322F0E}" type="presParOf" srcId="{0647F641-959B-49EC-97D5-6DF6573168E4}" destId="{5E095636-2F00-4E9A-BE42-69FA73B5B7F7}" srcOrd="0" destOrd="0" presId="urn:microsoft.com/office/officeart/2005/8/layout/vList2"/>
    <dgm:cxn modelId="{3E2CC641-D5A9-46E9-83DC-10B9A9F04A03}" type="presParOf" srcId="{0647F641-959B-49EC-97D5-6DF6573168E4}" destId="{BD25787C-EC9F-4E64-A4BC-86DC46047FE9}" srcOrd="1" destOrd="0" presId="urn:microsoft.com/office/officeart/2005/8/layout/vList2"/>
    <dgm:cxn modelId="{D853F3FF-F739-4AFD-87C6-C6006D27FBC9}" type="presParOf" srcId="{0647F641-959B-49EC-97D5-6DF6573168E4}" destId="{1242CA80-5E26-4534-9C46-34B6CB9EA98F}" srcOrd="2" destOrd="0" presId="urn:microsoft.com/office/officeart/2005/8/layout/vList2"/>
    <dgm:cxn modelId="{B065BFD2-76BA-462D-9412-EDEF64F1CAC2}" type="presParOf" srcId="{0647F641-959B-49EC-97D5-6DF6573168E4}" destId="{20576281-D230-4B99-A7D1-10488540BC55}" srcOrd="3" destOrd="0" presId="urn:microsoft.com/office/officeart/2005/8/layout/vList2"/>
    <dgm:cxn modelId="{05445620-9E55-4CBC-BB11-5381C0E6BA18}" type="presParOf" srcId="{0647F641-959B-49EC-97D5-6DF6573168E4}" destId="{89598D6A-F701-46EC-BC4F-93E7C754E7C4}"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n-GB"/>
        </a:p>
      </dgm:t>
    </dgm:pt>
    <dgm:pt modelId="{C28DE736-D52E-411F-BF6B-50FEED90A775}">
      <dgm:prSet/>
      <dgm:spPr>
        <a:solidFill>
          <a:srgbClr val="7030A0"/>
        </a:solidFill>
      </dgm:spPr>
      <dgm:t>
        <a:bodyPr/>
        <a:lstStyle/>
        <a:p>
          <a:r>
            <a:rPr lang="en-GB" dirty="0"/>
            <a:t>Recommendation 1: Strategic Planning</a:t>
          </a:r>
        </a:p>
      </dgm:t>
    </dgm:pt>
    <dgm:pt modelId="{F6137233-8F68-48C8-9FF7-A520E3696DE9}" type="parTrans" cxnId="{FC80D415-2F2A-47C7-B4B7-A5BF5E60C3D9}">
      <dgm:prSet/>
      <dgm:spPr/>
      <dgm:t>
        <a:bodyPr/>
        <a:lstStyle/>
        <a:p>
          <a:endParaRPr lang="en-GB"/>
        </a:p>
      </dgm:t>
    </dgm:pt>
    <dgm:pt modelId="{A56FCF61-4C09-423B-B70F-7A84CEFD33C3}" type="sibTrans" cxnId="{FC80D415-2F2A-47C7-B4B7-A5BF5E60C3D9}">
      <dgm:prSet/>
      <dgm:spPr/>
      <dgm:t>
        <a:bodyPr/>
        <a:lstStyle/>
        <a:p>
          <a:endParaRPr lang="en-GB"/>
        </a:p>
      </dgm:t>
    </dgm:pt>
    <dgm:pt modelId="{FFC54601-122C-4B20-85BF-F45312A5E953}">
      <dgm:prSet custT="1"/>
      <dgm:spPr/>
      <dgm:t>
        <a:bodyPr/>
        <a:lstStyle/>
        <a:p>
          <a:r>
            <a:rPr lang="en-GB" sz="2000" dirty="0"/>
            <a:t>Safeguarding partners should consider the findings of this national review and develop a local action plan to respond to its recommendations as it affects local multi-agency practice.</a:t>
          </a:r>
        </a:p>
      </dgm:t>
    </dgm:pt>
    <dgm:pt modelId="{3F2EEA0F-2799-4215-9025-D73D3AC697BE}" type="parTrans" cxnId="{BD5E1EB5-55D5-49BE-BEE4-CD7EE970BB7C}">
      <dgm:prSet/>
      <dgm:spPr/>
      <dgm:t>
        <a:bodyPr/>
        <a:lstStyle/>
        <a:p>
          <a:endParaRPr lang="en-GB"/>
        </a:p>
      </dgm:t>
    </dgm:pt>
    <dgm:pt modelId="{F8DC4412-D0B5-4BC6-9BA5-CD7F53691E57}" type="sibTrans" cxnId="{BD5E1EB5-55D5-49BE-BEE4-CD7EE970BB7C}">
      <dgm:prSet/>
      <dgm:spPr/>
      <dgm:t>
        <a:bodyPr/>
        <a:lstStyle/>
        <a:p>
          <a:endParaRPr lang="en-GB"/>
        </a:p>
      </dgm:t>
    </dgm:pt>
    <dgm:pt modelId="{AB7CDD4E-839A-43A1-A746-D8218560FA0B}">
      <dgm:prSet/>
      <dgm:spPr>
        <a:solidFill>
          <a:srgbClr val="7030A0"/>
        </a:solidFill>
      </dgm:spPr>
      <dgm:t>
        <a:bodyPr/>
        <a:lstStyle/>
        <a:p>
          <a:r>
            <a:rPr lang="en-GB" dirty="0"/>
            <a:t>Recommendation 2: Professional knowledge, skills and confidence</a:t>
          </a:r>
        </a:p>
      </dgm:t>
    </dgm:pt>
    <dgm:pt modelId="{10EC2C11-AF89-4638-9D65-2FB3B6A42F28}" type="parTrans" cxnId="{77DA8509-71D0-4D1D-8AAB-6196FB3B4129}">
      <dgm:prSet/>
      <dgm:spPr/>
      <dgm:t>
        <a:bodyPr/>
        <a:lstStyle/>
        <a:p>
          <a:endParaRPr lang="en-GB"/>
        </a:p>
      </dgm:t>
    </dgm:pt>
    <dgm:pt modelId="{82129A70-6BB7-4924-BCDB-2D9F85692D23}" type="sibTrans" cxnId="{77DA8509-71D0-4D1D-8AAB-6196FB3B4129}">
      <dgm:prSet/>
      <dgm:spPr/>
      <dgm:t>
        <a:bodyPr/>
        <a:lstStyle/>
        <a:p>
          <a:endParaRPr lang="en-GB"/>
        </a:p>
      </dgm:t>
    </dgm:pt>
    <dgm:pt modelId="{E24242FF-CCBE-4662-9ACC-89EA41C14C22}">
      <dgm:prSet custT="1"/>
      <dgm:spPr/>
      <dgm:t>
        <a:bodyPr/>
        <a:lstStyle/>
        <a:p>
          <a:r>
            <a:rPr lang="en-GB" sz="2000" dirty="0"/>
            <a:t>Safeguarding partners should undertake a multi-agency training needs assessment, to ensure that their practitioners are able to fulfil their roles and responsibilities in this area. That should include the achieving best evidence joint training.</a:t>
          </a:r>
        </a:p>
      </dgm:t>
    </dgm:pt>
    <dgm:pt modelId="{75665239-7EC8-42D4-AD6E-7E998D53F695}" type="parTrans" cxnId="{BF5A36EA-185A-4566-B69C-66C4BEEFB2F8}">
      <dgm:prSet/>
      <dgm:spPr/>
      <dgm:t>
        <a:bodyPr/>
        <a:lstStyle/>
        <a:p>
          <a:endParaRPr lang="en-GB"/>
        </a:p>
      </dgm:t>
    </dgm:pt>
    <dgm:pt modelId="{4CF13045-B775-463E-8B65-5764EFBC50EE}" type="sibTrans" cxnId="{BF5A36EA-185A-4566-B69C-66C4BEEFB2F8}">
      <dgm:prSet/>
      <dgm:spPr/>
      <dgm:t>
        <a:bodyPr/>
        <a:lstStyle/>
        <a:p>
          <a:endParaRPr lang="en-GB"/>
        </a:p>
      </dgm:t>
    </dgm:pt>
    <dgm:pt modelId="{00FE2493-BC7E-4F2F-B564-A56EF3927C7A}">
      <dgm:prSet custT="1"/>
      <dgm:spPr/>
      <dgm:t>
        <a:bodyPr/>
        <a:lstStyle/>
        <a:p>
          <a:r>
            <a:rPr lang="en-GB" sz="2000" dirty="0"/>
            <a:t>The response to this assessment may require multi-agency and single-agency training initiatives, in a range of formats, supported by evidence informed resources.</a:t>
          </a:r>
        </a:p>
      </dgm:t>
    </dgm:pt>
    <dgm:pt modelId="{2337E3E9-9FB9-48A0-A636-834E69F0E895}" type="parTrans" cxnId="{069B8022-EC98-4EC0-BF2B-461B956D5B96}">
      <dgm:prSet/>
      <dgm:spPr/>
      <dgm:t>
        <a:bodyPr/>
        <a:lstStyle/>
        <a:p>
          <a:endParaRPr lang="en-GB"/>
        </a:p>
      </dgm:t>
    </dgm:pt>
    <dgm:pt modelId="{7B60C7E6-7A51-4975-8B06-85B06C1D1FAA}" type="sibTrans" cxnId="{069B8022-EC98-4EC0-BF2B-461B956D5B96}">
      <dgm:prSet/>
      <dgm:spPr/>
      <dgm:t>
        <a:bodyPr/>
        <a:lstStyle/>
        <a:p>
          <a:endParaRPr lang="en-GB"/>
        </a:p>
      </dgm:t>
    </dgm:pt>
    <dgm:pt modelId="{DAD75CCB-7BBC-42B4-A4FF-372F6C887891}">
      <dgm:prSet custT="1"/>
      <dgm:spPr/>
      <dgm:t>
        <a:bodyPr/>
        <a:lstStyle/>
        <a:p>
          <a:r>
            <a:rPr lang="en-GB" sz="2000" dirty="0"/>
            <a:t>They should additionally give specific attention to the role of schools, early years and other education settings and how they can identify and help children affected by child sexual abuse.</a:t>
          </a:r>
        </a:p>
      </dgm:t>
    </dgm:pt>
    <dgm:pt modelId="{ABAEB6D1-7481-4901-9C51-07932822EF1F}" type="parTrans" cxnId="{2BCB628C-9E1A-4F73-AACB-EB97590BA80D}">
      <dgm:prSet/>
      <dgm:spPr/>
      <dgm:t>
        <a:bodyPr/>
        <a:lstStyle/>
        <a:p>
          <a:endParaRPr lang="en-GB"/>
        </a:p>
      </dgm:t>
    </dgm:pt>
    <dgm:pt modelId="{4F60ABE0-2B3A-4F3D-9F08-B59161CA6870}" type="sibTrans" cxnId="{2BCB628C-9E1A-4F73-AACB-EB97590BA80D}">
      <dgm:prSet/>
      <dgm:spPr/>
      <dgm:t>
        <a:bodyPr/>
        <a:lstStyle/>
        <a:p>
          <a:endParaRPr lang="en-GB"/>
        </a:p>
      </dgm:t>
    </dgm:pt>
    <dgm:pt modelId="{43FE6078-F434-49CB-885A-122C0E7B9677}">
      <dgm:prSet custT="1"/>
      <dgm:spPr/>
      <dgm:t>
        <a:bodyPr/>
        <a:lstStyle/>
        <a:p>
          <a:endParaRPr lang="en-GB" sz="2000" dirty="0"/>
        </a:p>
      </dgm:t>
    </dgm:pt>
    <dgm:pt modelId="{D987431B-AA32-4534-8F3D-26F42B19E79D}" type="parTrans" cxnId="{A7C6B372-F721-49DD-8536-63847CA22733}">
      <dgm:prSet/>
      <dgm:spPr/>
      <dgm:t>
        <a:bodyPr/>
        <a:lstStyle/>
        <a:p>
          <a:endParaRPr lang="en-GB"/>
        </a:p>
      </dgm:t>
    </dgm:pt>
    <dgm:pt modelId="{087F50C2-8910-4AFA-B3A6-C461C34C178C}" type="sibTrans" cxnId="{A7C6B372-F721-49DD-8536-63847CA22733}">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487CC99-FF99-4895-BF6E-F3D3E9405D2F}" type="pres">
      <dgm:prSet presAssocID="{C28DE736-D52E-411F-BF6B-50FEED90A775}" presName="parentLin" presStyleCnt="0"/>
      <dgm:spPr/>
    </dgm:pt>
    <dgm:pt modelId="{91548099-47F6-4BAF-BCCA-DADBCF41BAC5}" type="pres">
      <dgm:prSet presAssocID="{C28DE736-D52E-411F-BF6B-50FEED90A775}" presName="parentLeftMargin" presStyleLbl="node1" presStyleIdx="0" presStyleCnt="2"/>
      <dgm:spPr/>
    </dgm:pt>
    <dgm:pt modelId="{BDA2E19C-5B84-4831-BA30-591958AB3ED7}" type="pres">
      <dgm:prSet presAssocID="{C28DE736-D52E-411F-BF6B-50FEED90A775}" presName="parentText" presStyleLbl="node1" presStyleIdx="0" presStyleCnt="2" custLinFactNeighborX="6238" custLinFactNeighborY="1941">
        <dgm:presLayoutVars>
          <dgm:chMax val="0"/>
          <dgm:bulletEnabled val="1"/>
        </dgm:presLayoutVars>
      </dgm:prSet>
      <dgm:spPr/>
    </dgm:pt>
    <dgm:pt modelId="{3C3E6E16-C873-42B3-9EB1-53A1B6545CE8}" type="pres">
      <dgm:prSet presAssocID="{C28DE736-D52E-411F-BF6B-50FEED90A775}" presName="negativeSpace" presStyleCnt="0"/>
      <dgm:spPr/>
    </dgm:pt>
    <dgm:pt modelId="{233F6D14-98C8-4FA3-80E3-EFFCDCAED22E}" type="pres">
      <dgm:prSet presAssocID="{C28DE736-D52E-411F-BF6B-50FEED90A775}" presName="childText" presStyleLbl="conFgAcc1" presStyleIdx="0" presStyleCnt="2">
        <dgm:presLayoutVars>
          <dgm:bulletEnabled val="1"/>
        </dgm:presLayoutVars>
      </dgm:prSet>
      <dgm:spPr/>
    </dgm:pt>
    <dgm:pt modelId="{B1920F4B-8731-4D74-8322-3F8515C7EB31}" type="pres">
      <dgm:prSet presAssocID="{A56FCF61-4C09-423B-B70F-7A84CEFD33C3}" presName="spaceBetweenRectangles" presStyleCnt="0"/>
      <dgm:spPr/>
    </dgm:pt>
    <dgm:pt modelId="{A5A09D79-A40C-4A97-9504-A627699A575F}" type="pres">
      <dgm:prSet presAssocID="{AB7CDD4E-839A-43A1-A746-D8218560FA0B}" presName="parentLin" presStyleCnt="0"/>
      <dgm:spPr/>
    </dgm:pt>
    <dgm:pt modelId="{3AC7DB97-6197-4B53-835A-07684D0D2A83}" type="pres">
      <dgm:prSet presAssocID="{AB7CDD4E-839A-43A1-A746-D8218560FA0B}" presName="parentLeftMargin" presStyleLbl="node1" presStyleIdx="0" presStyleCnt="2"/>
      <dgm:spPr/>
    </dgm:pt>
    <dgm:pt modelId="{F9CDDC6F-91A3-4EC5-B892-8E6B078D0601}" type="pres">
      <dgm:prSet presAssocID="{AB7CDD4E-839A-43A1-A746-D8218560FA0B}" presName="parentText" presStyleLbl="node1" presStyleIdx="1" presStyleCnt="2">
        <dgm:presLayoutVars>
          <dgm:chMax val="0"/>
          <dgm:bulletEnabled val="1"/>
        </dgm:presLayoutVars>
      </dgm:prSet>
      <dgm:spPr/>
    </dgm:pt>
    <dgm:pt modelId="{EE55013F-EE49-45E9-83EB-58C06A76AA01}" type="pres">
      <dgm:prSet presAssocID="{AB7CDD4E-839A-43A1-A746-D8218560FA0B}" presName="negativeSpace" presStyleCnt="0"/>
      <dgm:spPr/>
    </dgm:pt>
    <dgm:pt modelId="{A7F52111-A1FF-48B8-ACB8-E4C6B61270AB}" type="pres">
      <dgm:prSet presAssocID="{AB7CDD4E-839A-43A1-A746-D8218560FA0B}" presName="childText" presStyleLbl="conFgAcc1" presStyleIdx="1" presStyleCnt="2">
        <dgm:presLayoutVars>
          <dgm:bulletEnabled val="1"/>
        </dgm:presLayoutVars>
      </dgm:prSet>
      <dgm:spPr/>
    </dgm:pt>
  </dgm:ptLst>
  <dgm:cxnLst>
    <dgm:cxn modelId="{77DA8509-71D0-4D1D-8AAB-6196FB3B4129}" srcId="{45A8BB5C-76BA-4EAA-BD88-3C9AB30A5C89}" destId="{AB7CDD4E-839A-43A1-A746-D8218560FA0B}" srcOrd="1" destOrd="0" parTransId="{10EC2C11-AF89-4638-9D65-2FB3B6A42F28}" sibTransId="{82129A70-6BB7-4924-BCDB-2D9F85692D23}"/>
    <dgm:cxn modelId="{FC80D415-2F2A-47C7-B4B7-A5BF5E60C3D9}" srcId="{45A8BB5C-76BA-4EAA-BD88-3C9AB30A5C89}" destId="{C28DE736-D52E-411F-BF6B-50FEED90A775}" srcOrd="0" destOrd="0" parTransId="{F6137233-8F68-48C8-9FF7-A520E3696DE9}" sibTransId="{A56FCF61-4C09-423B-B70F-7A84CEFD33C3}"/>
    <dgm:cxn modelId="{069B8022-EC98-4EC0-BF2B-461B956D5B96}" srcId="{AB7CDD4E-839A-43A1-A746-D8218560FA0B}" destId="{00FE2493-BC7E-4F2F-B564-A56EF3927C7A}" srcOrd="1" destOrd="0" parTransId="{2337E3E9-9FB9-48A0-A636-834E69F0E895}" sibTransId="{7B60C7E6-7A51-4975-8B06-85B06C1D1FAA}"/>
    <dgm:cxn modelId="{15E5535D-B2B8-4D97-8A32-B58FB1655A05}" type="presOf" srcId="{C28DE736-D52E-411F-BF6B-50FEED90A775}" destId="{91548099-47F6-4BAF-BCCA-DADBCF41BAC5}" srcOrd="0" destOrd="0" presId="urn:microsoft.com/office/officeart/2005/8/layout/list1"/>
    <dgm:cxn modelId="{A7C6B372-F721-49DD-8536-63847CA22733}" srcId="{C28DE736-D52E-411F-BF6B-50FEED90A775}" destId="{43FE6078-F434-49CB-885A-122C0E7B9677}" srcOrd="1" destOrd="0" parTransId="{D987431B-AA32-4534-8F3D-26F42B19E79D}" sibTransId="{087F50C2-8910-4AFA-B3A6-C461C34C178C}"/>
    <dgm:cxn modelId="{29CD8C58-D503-4312-B573-F72200914DA3}" type="presOf" srcId="{AB7CDD4E-839A-43A1-A746-D8218560FA0B}" destId="{F9CDDC6F-91A3-4EC5-B892-8E6B078D0601}" srcOrd="1" destOrd="0" presId="urn:microsoft.com/office/officeart/2005/8/layout/list1"/>
    <dgm:cxn modelId="{0795A87A-6F60-49B9-96B7-7C35FF873FC4}" type="presOf" srcId="{C28DE736-D52E-411F-BF6B-50FEED90A775}" destId="{BDA2E19C-5B84-4831-BA30-591958AB3ED7}" srcOrd="1" destOrd="0" presId="urn:microsoft.com/office/officeart/2005/8/layout/list1"/>
    <dgm:cxn modelId="{CFA4E07B-CE76-4D9B-841A-926DC52452A0}" type="presOf" srcId="{43FE6078-F434-49CB-885A-122C0E7B9677}" destId="{233F6D14-98C8-4FA3-80E3-EFFCDCAED22E}" srcOrd="0" destOrd="1" presId="urn:microsoft.com/office/officeart/2005/8/layout/list1"/>
    <dgm:cxn modelId="{BF7FD28B-EFAF-4A46-B2AF-7B9D4AEB75F2}" type="presOf" srcId="{E24242FF-CCBE-4662-9ACC-89EA41C14C22}" destId="{A7F52111-A1FF-48B8-ACB8-E4C6B61270AB}" srcOrd="0" destOrd="0" presId="urn:microsoft.com/office/officeart/2005/8/layout/list1"/>
    <dgm:cxn modelId="{2BCB628C-9E1A-4F73-AACB-EB97590BA80D}" srcId="{AB7CDD4E-839A-43A1-A746-D8218560FA0B}" destId="{DAD75CCB-7BBC-42B4-A4FF-372F6C887891}" srcOrd="2" destOrd="0" parTransId="{ABAEB6D1-7481-4901-9C51-07932822EF1F}" sibTransId="{4F60ABE0-2B3A-4F3D-9F08-B59161CA6870}"/>
    <dgm:cxn modelId="{E3041B91-B96C-4916-8A76-7DD260695B29}" type="presOf" srcId="{45A8BB5C-76BA-4EAA-BD88-3C9AB30A5C89}" destId="{DCB457DC-8002-4F05-AACB-546BA4C54150}" srcOrd="0" destOrd="0" presId="urn:microsoft.com/office/officeart/2005/8/layout/list1"/>
    <dgm:cxn modelId="{EBFE17A0-AC7A-4D0A-B551-0C23828C82DB}" type="presOf" srcId="{AB7CDD4E-839A-43A1-A746-D8218560FA0B}" destId="{3AC7DB97-6197-4B53-835A-07684D0D2A83}" srcOrd="0" destOrd="0" presId="urn:microsoft.com/office/officeart/2005/8/layout/list1"/>
    <dgm:cxn modelId="{BD5E1EB5-55D5-49BE-BEE4-CD7EE970BB7C}" srcId="{C28DE736-D52E-411F-BF6B-50FEED90A775}" destId="{FFC54601-122C-4B20-85BF-F45312A5E953}" srcOrd="0" destOrd="0" parTransId="{3F2EEA0F-2799-4215-9025-D73D3AC697BE}" sibTransId="{F8DC4412-D0B5-4BC6-9BA5-CD7F53691E57}"/>
    <dgm:cxn modelId="{F86379BB-891D-42EA-B267-8408E3EEEAE2}" type="presOf" srcId="{00FE2493-BC7E-4F2F-B564-A56EF3927C7A}" destId="{A7F52111-A1FF-48B8-ACB8-E4C6B61270AB}" srcOrd="0" destOrd="1" presId="urn:microsoft.com/office/officeart/2005/8/layout/list1"/>
    <dgm:cxn modelId="{BF5A36EA-185A-4566-B69C-66C4BEEFB2F8}" srcId="{AB7CDD4E-839A-43A1-A746-D8218560FA0B}" destId="{E24242FF-CCBE-4662-9ACC-89EA41C14C22}" srcOrd="0" destOrd="0" parTransId="{75665239-7EC8-42D4-AD6E-7E998D53F695}" sibTransId="{4CF13045-B775-463E-8B65-5764EFBC50EE}"/>
    <dgm:cxn modelId="{F82213F6-C260-46A5-B6B5-2C6FD69E44BE}" type="presOf" srcId="{DAD75CCB-7BBC-42B4-A4FF-372F6C887891}" destId="{A7F52111-A1FF-48B8-ACB8-E4C6B61270AB}" srcOrd="0" destOrd="2" presId="urn:microsoft.com/office/officeart/2005/8/layout/list1"/>
    <dgm:cxn modelId="{30D898FE-FAB8-4F35-93DD-C0B30E1B7F8D}" type="presOf" srcId="{FFC54601-122C-4B20-85BF-F45312A5E953}" destId="{233F6D14-98C8-4FA3-80E3-EFFCDCAED22E}" srcOrd="0" destOrd="0" presId="urn:microsoft.com/office/officeart/2005/8/layout/list1"/>
    <dgm:cxn modelId="{B0180C2D-3876-4A6D-B6C3-E5CAF7035C9A}" type="presParOf" srcId="{DCB457DC-8002-4F05-AACB-546BA4C54150}" destId="{D487CC99-FF99-4895-BF6E-F3D3E9405D2F}" srcOrd="0" destOrd="0" presId="urn:microsoft.com/office/officeart/2005/8/layout/list1"/>
    <dgm:cxn modelId="{4764C7C4-969C-461E-BCF8-93800E664CD1}" type="presParOf" srcId="{D487CC99-FF99-4895-BF6E-F3D3E9405D2F}" destId="{91548099-47F6-4BAF-BCCA-DADBCF41BAC5}" srcOrd="0" destOrd="0" presId="urn:microsoft.com/office/officeart/2005/8/layout/list1"/>
    <dgm:cxn modelId="{98ED22FF-37B5-4FDA-A3D4-7F2C4B3286AD}" type="presParOf" srcId="{D487CC99-FF99-4895-BF6E-F3D3E9405D2F}" destId="{BDA2E19C-5B84-4831-BA30-591958AB3ED7}" srcOrd="1" destOrd="0" presId="urn:microsoft.com/office/officeart/2005/8/layout/list1"/>
    <dgm:cxn modelId="{1B945446-AF8B-4529-A935-99547D4FA28A}" type="presParOf" srcId="{DCB457DC-8002-4F05-AACB-546BA4C54150}" destId="{3C3E6E16-C873-42B3-9EB1-53A1B6545CE8}" srcOrd="1" destOrd="0" presId="urn:microsoft.com/office/officeart/2005/8/layout/list1"/>
    <dgm:cxn modelId="{8BCDE68B-B550-43DF-941D-1A5423A040C5}" type="presParOf" srcId="{DCB457DC-8002-4F05-AACB-546BA4C54150}" destId="{233F6D14-98C8-4FA3-80E3-EFFCDCAED22E}" srcOrd="2" destOrd="0" presId="urn:microsoft.com/office/officeart/2005/8/layout/list1"/>
    <dgm:cxn modelId="{E8F17901-6CBA-4E8E-8106-1B8535EB6BCF}" type="presParOf" srcId="{DCB457DC-8002-4F05-AACB-546BA4C54150}" destId="{B1920F4B-8731-4D74-8322-3F8515C7EB31}" srcOrd="3" destOrd="0" presId="urn:microsoft.com/office/officeart/2005/8/layout/list1"/>
    <dgm:cxn modelId="{441DFF82-D471-43F8-82DD-1CB4166F95CD}" type="presParOf" srcId="{DCB457DC-8002-4F05-AACB-546BA4C54150}" destId="{A5A09D79-A40C-4A97-9504-A627699A575F}" srcOrd="4" destOrd="0" presId="urn:microsoft.com/office/officeart/2005/8/layout/list1"/>
    <dgm:cxn modelId="{C96BA7EC-9DCC-465F-BC2B-A66CB0804045}" type="presParOf" srcId="{A5A09D79-A40C-4A97-9504-A627699A575F}" destId="{3AC7DB97-6197-4B53-835A-07684D0D2A83}" srcOrd="0" destOrd="0" presId="urn:microsoft.com/office/officeart/2005/8/layout/list1"/>
    <dgm:cxn modelId="{0EA45C40-390D-4B56-8166-6501F4530EF1}" type="presParOf" srcId="{A5A09D79-A40C-4A97-9504-A627699A575F}" destId="{F9CDDC6F-91A3-4EC5-B892-8E6B078D0601}" srcOrd="1" destOrd="0" presId="urn:microsoft.com/office/officeart/2005/8/layout/list1"/>
    <dgm:cxn modelId="{3CB2A28C-21D9-4E43-BA7B-1F3E00F1AFC7}" type="presParOf" srcId="{DCB457DC-8002-4F05-AACB-546BA4C54150}" destId="{EE55013F-EE49-45E9-83EB-58C06A76AA01}" srcOrd="5" destOrd="0" presId="urn:microsoft.com/office/officeart/2005/8/layout/list1"/>
    <dgm:cxn modelId="{92DFBF38-7123-4FF8-9CFC-19A6DEC2CB3B}" type="presParOf" srcId="{DCB457DC-8002-4F05-AACB-546BA4C54150}" destId="{A7F52111-A1FF-48B8-ACB8-E4C6B61270AB}"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n-GB"/>
        </a:p>
      </dgm:t>
    </dgm:pt>
    <dgm:pt modelId="{7E4C982A-E91C-4B8E-A308-32A8C8F3E999}">
      <dgm:prSet custT="1"/>
      <dgm:spPr/>
      <dgm:t>
        <a:bodyPr/>
        <a:lstStyle/>
        <a:p>
          <a:r>
            <a:rPr lang="en-GB" dirty="0"/>
            <a:t>Safeguarding partners should audit the quality of local multi-agency decision making when responding to concern about child sexual abuse. This may include adoption of a pathway approach, use of guidance about signs and indicators of sexual abuse and reviewing threshold documents about assessment of need and risk.</a:t>
          </a:r>
          <a:endParaRPr lang="en-GB" sz="2000" dirty="0"/>
        </a:p>
      </dgm:t>
    </dgm:pt>
    <dgm:pt modelId="{530847E6-AE96-4DA4-8248-540AEC656CA5}" type="parTrans" cxnId="{421BD3AF-D422-441E-B142-21221F6FBFE7}">
      <dgm:prSet/>
      <dgm:spPr/>
      <dgm:t>
        <a:bodyPr/>
        <a:lstStyle/>
        <a:p>
          <a:endParaRPr lang="en-GB"/>
        </a:p>
      </dgm:t>
    </dgm:pt>
    <dgm:pt modelId="{B1165055-2DAE-4E15-9713-C142809552BF}" type="sibTrans" cxnId="{421BD3AF-D422-441E-B142-21221F6FBFE7}">
      <dgm:prSet/>
      <dgm:spPr/>
      <dgm:t>
        <a:bodyPr/>
        <a:lstStyle/>
        <a:p>
          <a:endParaRPr lang="en-GB"/>
        </a:p>
      </dgm:t>
    </dgm:pt>
    <dgm:pt modelId="{8C07B45D-FD18-4B61-B803-48AB879F64CA}">
      <dgm:prSet custT="1"/>
      <dgm:spPr>
        <a:solidFill>
          <a:srgbClr val="7030A0"/>
        </a:solidFill>
      </dgm:spPr>
      <dgm:t>
        <a:bodyPr/>
        <a:lstStyle/>
        <a:p>
          <a:r>
            <a:rPr lang="en-GB" sz="2000" dirty="0"/>
            <a:t>Recommendation 3: Enquiries and investigations  </a:t>
          </a:r>
        </a:p>
      </dgm:t>
    </dgm:pt>
    <dgm:pt modelId="{E7E1392B-A2CB-4CB0-8575-A745BA3307BF}" type="sibTrans" cxnId="{C8D29204-BC15-4F51-BA4A-19BBB6D43199}">
      <dgm:prSet/>
      <dgm:spPr/>
      <dgm:t>
        <a:bodyPr/>
        <a:lstStyle/>
        <a:p>
          <a:endParaRPr lang="en-GB"/>
        </a:p>
      </dgm:t>
    </dgm:pt>
    <dgm:pt modelId="{BEE99CA2-C18F-463C-825A-549AE680B8A1}" type="parTrans" cxnId="{C8D29204-BC15-4F51-BA4A-19BBB6D43199}">
      <dgm:prSet/>
      <dgm:spPr/>
      <dgm:t>
        <a:bodyPr/>
        <a:lstStyle/>
        <a:p>
          <a:endParaRPr lang="en-GB"/>
        </a:p>
      </dgm:t>
    </dgm:pt>
    <dgm:pt modelId="{5901FE68-91E8-4E52-8AD2-68397E56E46F}">
      <dgm:prSet custT="1"/>
      <dgm:spPr/>
      <dgm:t>
        <a:bodyPr/>
        <a:lstStyle/>
        <a:p>
          <a:r>
            <a:rPr lang="en-GB" sz="1800" dirty="0"/>
            <a:t>The term ‘no further action’ should not be used in these circumstances as it is too often understood to mean the abuse did not happen. The term ‘no further action at this time’ is more appropriate. There should be a clear record of why a criminal investigation has been closed and that this information has been shared with other relevant agencies.</a:t>
          </a:r>
          <a:endParaRPr lang="en-GB" sz="2000" dirty="0"/>
        </a:p>
      </dgm:t>
    </dgm:pt>
    <dgm:pt modelId="{C5299EC2-5F87-4324-8D1D-C9E4A8854D70}" type="parTrans" cxnId="{1792983F-AE6F-4FF2-A712-E6C2C35AD35E}">
      <dgm:prSet/>
      <dgm:spPr/>
      <dgm:t>
        <a:bodyPr/>
        <a:lstStyle/>
        <a:p>
          <a:endParaRPr lang="en-GB"/>
        </a:p>
      </dgm:t>
    </dgm:pt>
    <dgm:pt modelId="{894C08D2-A33F-4059-9C8B-8A7F51F0EC13}" type="sibTrans" cxnId="{1792983F-AE6F-4FF2-A712-E6C2C35AD35E}">
      <dgm:prSet/>
      <dgm:spPr/>
      <dgm:t>
        <a:bodyPr/>
        <a:lstStyle/>
        <a:p>
          <a:endParaRPr lang="en-GB"/>
        </a:p>
      </dgm:t>
    </dgm:pt>
    <dgm:pt modelId="{4A993EDD-9E20-4733-A119-6DF1EA1D7E37}">
      <dgm:prSet custT="1"/>
      <dgm:spPr/>
      <dgm:t>
        <a:bodyPr/>
        <a:lstStyle/>
        <a:p>
          <a:r>
            <a:rPr lang="en-GB" sz="1800" dirty="0"/>
            <a:t>Where the harm has been perpetrated by a sibling, plans must be made for all the children in the family, addressing the needs of the child who has harmed as well as the child who has been harmed, and any other siblings.</a:t>
          </a:r>
          <a:endParaRPr lang="en-GB" sz="2000" dirty="0"/>
        </a:p>
      </dgm:t>
    </dgm:pt>
    <dgm:pt modelId="{4CED94BE-29DE-4F25-9997-DC84E3A5526B}" type="parTrans" cxnId="{26467D68-B984-4351-B904-DF4B8F4A966F}">
      <dgm:prSet/>
      <dgm:spPr/>
      <dgm:t>
        <a:bodyPr/>
        <a:lstStyle/>
        <a:p>
          <a:endParaRPr lang="en-GB"/>
        </a:p>
      </dgm:t>
    </dgm:pt>
    <dgm:pt modelId="{62E051AC-6AD7-4F41-8C3B-4346744C00B8}" type="sibTrans" cxnId="{26467D68-B984-4351-B904-DF4B8F4A966F}">
      <dgm:prSet/>
      <dgm:spPr/>
      <dgm:t>
        <a:bodyPr/>
        <a:lstStyle/>
        <a:p>
          <a:endParaRPr lang="en-GB"/>
        </a:p>
      </dgm:t>
    </dgm:pt>
    <dgm:pt modelId="{BF37C09F-91FA-4265-AEB9-FA625ABB7083}">
      <dgm:prSet custT="1"/>
      <dgm:spPr/>
      <dgm:t>
        <a:bodyPr/>
        <a:lstStyle/>
        <a:p>
          <a:r>
            <a:rPr lang="en-GB" sz="1800" dirty="0"/>
            <a:t>Agencies should ensure that Working Together guidance is followed and that, at the conclusion of section 47 enquiries and police investigations, there is a multi-agency discussion to consider risk to the children and how they will be protected and supported.</a:t>
          </a:r>
          <a:endParaRPr lang="en-GB" sz="2000" dirty="0"/>
        </a:p>
      </dgm:t>
    </dgm:pt>
    <dgm:pt modelId="{5DA5DECA-E96D-4A1D-A1A9-DD31CDBED57C}" type="parTrans" cxnId="{F48178CE-A9EC-4743-A7E0-7D1AA48171AB}">
      <dgm:prSet/>
      <dgm:spPr/>
      <dgm:t>
        <a:bodyPr/>
        <a:lstStyle/>
        <a:p>
          <a:endParaRPr lang="en-GB"/>
        </a:p>
      </dgm:t>
    </dgm:pt>
    <dgm:pt modelId="{1D2F4B4D-30B0-4507-BF77-0195102ABAAF}" type="sibTrans" cxnId="{F48178CE-A9EC-4743-A7E0-7D1AA48171AB}">
      <dgm:prSet/>
      <dgm:spPr/>
      <dgm:t>
        <a:bodyPr/>
        <a:lstStyle/>
        <a:p>
          <a:endParaRPr lang="en-GB"/>
        </a:p>
      </dgm:t>
    </dgm:pt>
    <dgm:pt modelId="{0C092196-CFCB-4B94-9EB3-18237CDEA252}">
      <dgm:prSet custT="1"/>
      <dgm:spPr/>
      <dgm:t>
        <a:bodyPr/>
        <a:lstStyle/>
        <a:p>
          <a:endParaRPr lang="en-GB" sz="800" dirty="0"/>
        </a:p>
      </dgm:t>
    </dgm:pt>
    <dgm:pt modelId="{BFE3809E-5FBB-4846-9521-8ED1988ECAEB}" type="parTrans" cxnId="{8E06FC36-7D40-4B66-BBE9-9F71D954E935}">
      <dgm:prSet/>
      <dgm:spPr/>
      <dgm:t>
        <a:bodyPr/>
        <a:lstStyle/>
        <a:p>
          <a:endParaRPr lang="en-GB"/>
        </a:p>
      </dgm:t>
    </dgm:pt>
    <dgm:pt modelId="{AC8186D5-DE3F-4805-B9C6-45A4C0D3485A}" type="sibTrans" cxnId="{8E06FC36-7D40-4B66-BBE9-9F71D954E935}">
      <dgm:prSet/>
      <dgm:spPr/>
      <dgm:t>
        <a:bodyPr/>
        <a:lstStyle/>
        <a:p>
          <a:endParaRPr lang="en-GB"/>
        </a:p>
      </dgm:t>
    </dgm:pt>
    <dgm:pt modelId="{1EB5A576-29D4-4898-B66D-F892486DDCB5}">
      <dgm:prSet custT="1"/>
      <dgm:spPr/>
      <dgm:t>
        <a:bodyPr/>
        <a:lstStyle/>
        <a:p>
          <a:endParaRPr lang="en-GB" sz="800" dirty="0"/>
        </a:p>
      </dgm:t>
    </dgm:pt>
    <dgm:pt modelId="{8A1F3DC7-630F-409A-9EF9-5E2A99172FD7}" type="parTrans" cxnId="{0B521D0B-4A70-4AA8-9260-A1403F9614BA}">
      <dgm:prSet/>
      <dgm:spPr/>
      <dgm:t>
        <a:bodyPr/>
        <a:lstStyle/>
        <a:p>
          <a:endParaRPr lang="en-GB"/>
        </a:p>
      </dgm:t>
    </dgm:pt>
    <dgm:pt modelId="{4BAECA1E-695D-4C25-B951-DA756B194671}" type="sibTrans" cxnId="{0B521D0B-4A70-4AA8-9260-A1403F9614BA}">
      <dgm:prSet/>
      <dgm:spPr/>
      <dgm:t>
        <a:bodyPr/>
        <a:lstStyle/>
        <a:p>
          <a:endParaRPr lang="en-GB"/>
        </a:p>
      </dgm:t>
    </dgm:pt>
    <dgm:pt modelId="{CB6CC5FA-91F4-4C0D-A355-607299F4AD2B}">
      <dgm:prSet custT="1"/>
      <dgm:spPr/>
      <dgm:t>
        <a:bodyPr/>
        <a:lstStyle/>
        <a:p>
          <a:endParaRPr lang="en-GB" sz="800" dirty="0"/>
        </a:p>
      </dgm:t>
    </dgm:pt>
    <dgm:pt modelId="{2BB0AE0A-E23D-4A28-A55A-FAF52187C37C}" type="parTrans" cxnId="{8AD745E9-A7B9-4241-BC78-3487CABD3A06}">
      <dgm:prSet/>
      <dgm:spPr/>
      <dgm:t>
        <a:bodyPr/>
        <a:lstStyle/>
        <a:p>
          <a:endParaRPr lang="en-GB"/>
        </a:p>
      </dgm:t>
    </dgm:pt>
    <dgm:pt modelId="{AF9C0E03-AE5D-4C11-A2A9-3850F83AB70C}" type="sibTrans" cxnId="{8AD745E9-A7B9-4241-BC78-3487CABD3A06}">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CA8A605-7822-435E-BF0F-7E660B2990C5}" type="pres">
      <dgm:prSet presAssocID="{8C07B45D-FD18-4B61-B803-48AB879F64CA}" presName="parentLin" presStyleCnt="0"/>
      <dgm:spPr/>
    </dgm:pt>
    <dgm:pt modelId="{D1B1954C-04F7-441E-81AC-2F0E20EF686B}" type="pres">
      <dgm:prSet presAssocID="{8C07B45D-FD18-4B61-B803-48AB879F64CA}" presName="parentLeftMargin" presStyleLbl="node1" presStyleIdx="0" presStyleCnt="1"/>
      <dgm:spPr/>
    </dgm:pt>
    <dgm:pt modelId="{4C57A2A3-AF5E-41AC-9F13-F32960BA782B}" type="pres">
      <dgm:prSet presAssocID="{8C07B45D-FD18-4B61-B803-48AB879F64CA}" presName="parentText" presStyleLbl="node1" presStyleIdx="0" presStyleCnt="1" custScaleY="400038" custLinFactNeighborX="-33399" custLinFactNeighborY="-338">
        <dgm:presLayoutVars>
          <dgm:chMax val="0"/>
          <dgm:bulletEnabled val="1"/>
        </dgm:presLayoutVars>
      </dgm:prSet>
      <dgm:spPr/>
    </dgm:pt>
    <dgm:pt modelId="{2799454A-119A-497D-8446-7DB5B937B228}" type="pres">
      <dgm:prSet presAssocID="{8C07B45D-FD18-4B61-B803-48AB879F64CA}" presName="negativeSpace" presStyleCnt="0"/>
      <dgm:spPr/>
    </dgm:pt>
    <dgm:pt modelId="{2D44B6A9-2828-415C-853E-F75EC6A244C2}" type="pres">
      <dgm:prSet presAssocID="{8C07B45D-FD18-4B61-B803-48AB879F64CA}" presName="childText" presStyleLbl="conFgAcc1" presStyleIdx="0" presStyleCnt="1" custScaleY="240688" custLinFactY="-6127" custLinFactNeighborX="-343" custLinFactNeighborY="-100000">
        <dgm:presLayoutVars>
          <dgm:bulletEnabled val="1"/>
        </dgm:presLayoutVars>
      </dgm:prSet>
      <dgm:spPr/>
    </dgm:pt>
  </dgm:ptLst>
  <dgm:cxnLst>
    <dgm:cxn modelId="{C8D29204-BC15-4F51-BA4A-19BBB6D43199}" srcId="{45A8BB5C-76BA-4EAA-BD88-3C9AB30A5C89}" destId="{8C07B45D-FD18-4B61-B803-48AB879F64CA}" srcOrd="0" destOrd="0" parTransId="{BEE99CA2-C18F-463C-825A-549AE680B8A1}" sibTransId="{E7E1392B-A2CB-4CB0-8575-A745BA3307BF}"/>
    <dgm:cxn modelId="{0B521D0B-4A70-4AA8-9260-A1403F9614BA}" srcId="{8C07B45D-FD18-4B61-B803-48AB879F64CA}" destId="{1EB5A576-29D4-4898-B66D-F892486DDCB5}" srcOrd="3" destOrd="0" parTransId="{8A1F3DC7-630F-409A-9EF9-5E2A99172FD7}" sibTransId="{4BAECA1E-695D-4C25-B951-DA756B194671}"/>
    <dgm:cxn modelId="{8E06FC36-7D40-4B66-BBE9-9F71D954E935}" srcId="{8C07B45D-FD18-4B61-B803-48AB879F64CA}" destId="{0C092196-CFCB-4B94-9EB3-18237CDEA252}" srcOrd="1" destOrd="0" parTransId="{BFE3809E-5FBB-4846-9521-8ED1988ECAEB}" sibTransId="{AC8186D5-DE3F-4805-B9C6-45A4C0D3485A}"/>
    <dgm:cxn modelId="{45449C3B-1C88-42CB-B40F-F89C33287311}" type="presOf" srcId="{0C092196-CFCB-4B94-9EB3-18237CDEA252}" destId="{2D44B6A9-2828-415C-853E-F75EC6A244C2}" srcOrd="0" destOrd="1" presId="urn:microsoft.com/office/officeart/2005/8/layout/list1"/>
    <dgm:cxn modelId="{1792983F-AE6F-4FF2-A712-E6C2C35AD35E}" srcId="{8C07B45D-FD18-4B61-B803-48AB879F64CA}" destId="{5901FE68-91E8-4E52-8AD2-68397E56E46F}" srcOrd="4" destOrd="0" parTransId="{C5299EC2-5F87-4324-8D1D-C9E4A8854D70}" sibTransId="{894C08D2-A33F-4059-9C8B-8A7F51F0EC13}"/>
    <dgm:cxn modelId="{26467D68-B984-4351-B904-DF4B8F4A966F}" srcId="{8C07B45D-FD18-4B61-B803-48AB879F64CA}" destId="{4A993EDD-9E20-4733-A119-6DF1EA1D7E37}" srcOrd="6" destOrd="0" parTransId="{4CED94BE-29DE-4F25-9997-DC84E3A5526B}" sibTransId="{62E051AC-6AD7-4F41-8C3B-4346744C00B8}"/>
    <dgm:cxn modelId="{02AD4A6B-1CEA-452F-8BA1-BB0A4EA44651}" type="presOf" srcId="{4A993EDD-9E20-4733-A119-6DF1EA1D7E37}" destId="{2D44B6A9-2828-415C-853E-F75EC6A244C2}" srcOrd="0" destOrd="6" presId="urn:microsoft.com/office/officeart/2005/8/layout/list1"/>
    <dgm:cxn modelId="{B926297D-55C5-4DC2-8F5F-27FD0DECBA27}" type="presOf" srcId="{8C07B45D-FD18-4B61-B803-48AB879F64CA}" destId="{D1B1954C-04F7-441E-81AC-2F0E20EF686B}" srcOrd="0" destOrd="0" presId="urn:microsoft.com/office/officeart/2005/8/layout/list1"/>
    <dgm:cxn modelId="{64484B82-8676-4230-9911-1FCE91F704C0}" type="presOf" srcId="{BF37C09F-91FA-4265-AEB9-FA625ABB7083}" destId="{2D44B6A9-2828-415C-853E-F75EC6A244C2}" srcOrd="0" destOrd="2" presId="urn:microsoft.com/office/officeart/2005/8/layout/list1"/>
    <dgm:cxn modelId="{E3041B91-B96C-4916-8A76-7DD260695B29}" type="presOf" srcId="{45A8BB5C-76BA-4EAA-BD88-3C9AB30A5C89}" destId="{DCB457DC-8002-4F05-AACB-546BA4C54150}" srcOrd="0" destOrd="0" presId="urn:microsoft.com/office/officeart/2005/8/layout/list1"/>
    <dgm:cxn modelId="{A82BE2A6-96A9-435C-A918-2E726458978C}" type="presOf" srcId="{1EB5A576-29D4-4898-B66D-F892486DDCB5}" destId="{2D44B6A9-2828-415C-853E-F75EC6A244C2}" srcOrd="0" destOrd="3" presId="urn:microsoft.com/office/officeart/2005/8/layout/list1"/>
    <dgm:cxn modelId="{421BD3AF-D422-441E-B142-21221F6FBFE7}" srcId="{8C07B45D-FD18-4B61-B803-48AB879F64CA}" destId="{7E4C982A-E91C-4B8E-A308-32A8C8F3E999}" srcOrd="0" destOrd="0" parTransId="{530847E6-AE96-4DA4-8248-540AEC656CA5}" sibTransId="{B1165055-2DAE-4E15-9713-C142809552BF}"/>
    <dgm:cxn modelId="{EC0A4CB0-2F00-4494-B4F4-B22B3DE6DBBD}" type="presOf" srcId="{5901FE68-91E8-4E52-8AD2-68397E56E46F}" destId="{2D44B6A9-2828-415C-853E-F75EC6A244C2}" srcOrd="0" destOrd="4" presId="urn:microsoft.com/office/officeart/2005/8/layout/list1"/>
    <dgm:cxn modelId="{0E7614C2-C5E7-40A9-8549-544EFE7ADA78}" type="presOf" srcId="{8C07B45D-FD18-4B61-B803-48AB879F64CA}" destId="{4C57A2A3-AF5E-41AC-9F13-F32960BA782B}" srcOrd="1" destOrd="0" presId="urn:microsoft.com/office/officeart/2005/8/layout/list1"/>
    <dgm:cxn modelId="{F48178CE-A9EC-4743-A7E0-7D1AA48171AB}" srcId="{8C07B45D-FD18-4B61-B803-48AB879F64CA}" destId="{BF37C09F-91FA-4265-AEB9-FA625ABB7083}" srcOrd="2" destOrd="0" parTransId="{5DA5DECA-E96D-4A1D-A1A9-DD31CDBED57C}" sibTransId="{1D2F4B4D-30B0-4507-BF77-0195102ABAAF}"/>
    <dgm:cxn modelId="{9AEBA2DF-595F-449B-B94F-F00F762F5531}" type="presOf" srcId="{CB6CC5FA-91F4-4C0D-A355-607299F4AD2B}" destId="{2D44B6A9-2828-415C-853E-F75EC6A244C2}" srcOrd="0" destOrd="5" presId="urn:microsoft.com/office/officeart/2005/8/layout/list1"/>
    <dgm:cxn modelId="{9B197FE8-4A10-47B3-B283-A2113800706F}" type="presOf" srcId="{7E4C982A-E91C-4B8E-A308-32A8C8F3E999}" destId="{2D44B6A9-2828-415C-853E-F75EC6A244C2}" srcOrd="0" destOrd="0" presId="urn:microsoft.com/office/officeart/2005/8/layout/list1"/>
    <dgm:cxn modelId="{8AD745E9-A7B9-4241-BC78-3487CABD3A06}" srcId="{8C07B45D-FD18-4B61-B803-48AB879F64CA}" destId="{CB6CC5FA-91F4-4C0D-A355-607299F4AD2B}" srcOrd="5" destOrd="0" parTransId="{2BB0AE0A-E23D-4A28-A55A-FAF52187C37C}" sibTransId="{AF9C0E03-AE5D-4C11-A2A9-3850F83AB70C}"/>
    <dgm:cxn modelId="{D0D26DFF-B336-4175-8EAF-05E610E10802}" type="presParOf" srcId="{DCB457DC-8002-4F05-AACB-546BA4C54150}" destId="{DCA8A605-7822-435E-BF0F-7E660B2990C5}" srcOrd="0" destOrd="0" presId="urn:microsoft.com/office/officeart/2005/8/layout/list1"/>
    <dgm:cxn modelId="{06A590AA-3FF3-4AF8-A66A-2DC174DB261C}" type="presParOf" srcId="{DCA8A605-7822-435E-BF0F-7E660B2990C5}" destId="{D1B1954C-04F7-441E-81AC-2F0E20EF686B}" srcOrd="0" destOrd="0" presId="urn:microsoft.com/office/officeart/2005/8/layout/list1"/>
    <dgm:cxn modelId="{F5153583-1740-4208-84E3-DAD6ACE5939C}" type="presParOf" srcId="{DCA8A605-7822-435E-BF0F-7E660B2990C5}" destId="{4C57A2A3-AF5E-41AC-9F13-F32960BA782B}" srcOrd="1" destOrd="0" presId="urn:microsoft.com/office/officeart/2005/8/layout/list1"/>
    <dgm:cxn modelId="{9D3160B3-AB57-448A-B73E-4BFDC10079B3}" type="presParOf" srcId="{DCB457DC-8002-4F05-AACB-546BA4C54150}" destId="{2799454A-119A-497D-8446-7DB5B937B228}" srcOrd="1" destOrd="0" presId="urn:microsoft.com/office/officeart/2005/8/layout/list1"/>
    <dgm:cxn modelId="{E281005F-5308-473A-B763-4A93552AF8F5}" type="presParOf" srcId="{DCB457DC-8002-4F05-AACB-546BA4C54150}" destId="{2D44B6A9-2828-415C-853E-F75EC6A244C2}"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n-GB"/>
        </a:p>
      </dgm:t>
    </dgm:pt>
    <dgm:pt modelId="{C28DE736-D52E-411F-BF6B-50FEED90A775}">
      <dgm:prSet/>
      <dgm:spPr>
        <a:solidFill>
          <a:srgbClr val="7030A0"/>
        </a:solidFill>
      </dgm:spPr>
      <dgm:t>
        <a:bodyPr/>
        <a:lstStyle/>
        <a:p>
          <a:r>
            <a:rPr lang="en-GB" dirty="0"/>
            <a:t>Recommendation 4: Assessment of people presenting risk of sexual harm</a:t>
          </a:r>
        </a:p>
      </dgm:t>
    </dgm:pt>
    <dgm:pt modelId="{F6137233-8F68-48C8-9FF7-A520E3696DE9}" type="parTrans" cxnId="{FC80D415-2F2A-47C7-B4B7-A5BF5E60C3D9}">
      <dgm:prSet/>
      <dgm:spPr/>
      <dgm:t>
        <a:bodyPr/>
        <a:lstStyle/>
        <a:p>
          <a:endParaRPr lang="en-GB"/>
        </a:p>
      </dgm:t>
    </dgm:pt>
    <dgm:pt modelId="{A56FCF61-4C09-423B-B70F-7A84CEFD33C3}" type="sibTrans" cxnId="{FC80D415-2F2A-47C7-B4B7-A5BF5E60C3D9}">
      <dgm:prSet/>
      <dgm:spPr/>
      <dgm:t>
        <a:bodyPr/>
        <a:lstStyle/>
        <a:p>
          <a:endParaRPr lang="en-GB"/>
        </a:p>
      </dgm:t>
    </dgm:pt>
    <dgm:pt modelId="{FFC54601-122C-4B20-85BF-F45312A5E953}">
      <dgm:prSet custT="1"/>
      <dgm:spPr/>
      <dgm:t>
        <a:bodyPr/>
        <a:lstStyle/>
        <a:p>
          <a:r>
            <a:rPr lang="en-GB" sz="1900" dirty="0"/>
            <a:t>Safeguarding partners should, with all relevant agencies such as Probation Service, review how people who present a risk of sexual harm and who have contact with children are assessment and managed, with information about risk shared across agencies in a timely way. Partners should consider the use of civil orders and other measures to effectively manage the risk from the person of concern.</a:t>
          </a:r>
        </a:p>
      </dgm:t>
    </dgm:pt>
    <dgm:pt modelId="{3F2EEA0F-2799-4215-9025-D73D3AC697BE}" type="parTrans" cxnId="{BD5E1EB5-55D5-49BE-BEE4-CD7EE970BB7C}">
      <dgm:prSet/>
      <dgm:spPr/>
      <dgm:t>
        <a:bodyPr/>
        <a:lstStyle/>
        <a:p>
          <a:endParaRPr lang="en-GB"/>
        </a:p>
      </dgm:t>
    </dgm:pt>
    <dgm:pt modelId="{F8DC4412-D0B5-4BC6-9BA5-CD7F53691E57}" type="sibTrans" cxnId="{BD5E1EB5-55D5-49BE-BEE4-CD7EE970BB7C}">
      <dgm:prSet/>
      <dgm:spPr/>
      <dgm:t>
        <a:bodyPr/>
        <a:lstStyle/>
        <a:p>
          <a:endParaRPr lang="en-GB"/>
        </a:p>
      </dgm:t>
    </dgm:pt>
    <dgm:pt modelId="{AB7CDD4E-839A-43A1-A746-D8218560FA0B}">
      <dgm:prSet/>
      <dgm:spPr>
        <a:solidFill>
          <a:srgbClr val="7030A0"/>
        </a:solidFill>
      </dgm:spPr>
      <dgm:t>
        <a:bodyPr/>
        <a:lstStyle/>
        <a:p>
          <a:r>
            <a:rPr lang="en-GB" dirty="0"/>
            <a:t>Recommendation 5: Talking to children</a:t>
          </a:r>
        </a:p>
      </dgm:t>
    </dgm:pt>
    <dgm:pt modelId="{10EC2C11-AF89-4638-9D65-2FB3B6A42F28}" type="parTrans" cxnId="{77DA8509-71D0-4D1D-8AAB-6196FB3B4129}">
      <dgm:prSet/>
      <dgm:spPr/>
      <dgm:t>
        <a:bodyPr/>
        <a:lstStyle/>
        <a:p>
          <a:endParaRPr lang="en-GB"/>
        </a:p>
      </dgm:t>
    </dgm:pt>
    <dgm:pt modelId="{82129A70-6BB7-4924-BCDB-2D9F85692D23}" type="sibTrans" cxnId="{77DA8509-71D0-4D1D-8AAB-6196FB3B4129}">
      <dgm:prSet/>
      <dgm:spPr/>
      <dgm:t>
        <a:bodyPr/>
        <a:lstStyle/>
        <a:p>
          <a:endParaRPr lang="en-GB"/>
        </a:p>
      </dgm:t>
    </dgm:pt>
    <dgm:pt modelId="{E24242FF-CCBE-4662-9ACC-89EA41C14C22}">
      <dgm:prSet custT="1"/>
      <dgm:spPr/>
      <dgm:t>
        <a:bodyPr/>
        <a:lstStyle/>
        <a:p>
          <a:r>
            <a:rPr lang="en-GB" sz="1900" dirty="0"/>
            <a:t>Safeguarding partners should take necessary steps to ensure that all practitioners in their area (including foster carers) understand and are confident in talking directly to children, and families, about concerns of sexual abuse, taking due account of ethnicity, language and disability.</a:t>
          </a:r>
        </a:p>
      </dgm:t>
    </dgm:pt>
    <dgm:pt modelId="{75665239-7EC8-42D4-AD6E-7E998D53F695}" type="parTrans" cxnId="{BF5A36EA-185A-4566-B69C-66C4BEEFB2F8}">
      <dgm:prSet/>
      <dgm:spPr/>
      <dgm:t>
        <a:bodyPr/>
        <a:lstStyle/>
        <a:p>
          <a:endParaRPr lang="en-GB"/>
        </a:p>
      </dgm:t>
    </dgm:pt>
    <dgm:pt modelId="{4CF13045-B775-463E-8B65-5764EFBC50EE}" type="sibTrans" cxnId="{BF5A36EA-185A-4566-B69C-66C4BEEFB2F8}">
      <dgm:prSet/>
      <dgm:spPr/>
      <dgm:t>
        <a:bodyPr/>
        <a:lstStyle/>
        <a:p>
          <a:endParaRPr lang="en-GB"/>
        </a:p>
      </dgm:t>
    </dgm:pt>
    <dgm:pt modelId="{00FE2493-BC7E-4F2F-B564-A56EF3927C7A}">
      <dgm:prSet custT="1"/>
      <dgm:spPr/>
      <dgm:t>
        <a:bodyPr/>
        <a:lstStyle/>
        <a:p>
          <a:r>
            <a:rPr lang="en-GB" sz="1900" dirty="0"/>
            <a:t>Safeguarding partners need to ensure that there are sensitive and effective plans to address the impact on children of any decision to end an investigation.</a:t>
          </a:r>
        </a:p>
      </dgm:t>
    </dgm:pt>
    <dgm:pt modelId="{2337E3E9-9FB9-48A0-A636-834E69F0E895}" type="parTrans" cxnId="{069B8022-EC98-4EC0-BF2B-461B956D5B96}">
      <dgm:prSet/>
      <dgm:spPr/>
      <dgm:t>
        <a:bodyPr/>
        <a:lstStyle/>
        <a:p>
          <a:endParaRPr lang="en-GB"/>
        </a:p>
      </dgm:t>
    </dgm:pt>
    <dgm:pt modelId="{7B60C7E6-7A51-4975-8B06-85B06C1D1FAA}" type="sibTrans" cxnId="{069B8022-EC98-4EC0-BF2B-461B956D5B96}">
      <dgm:prSet/>
      <dgm:spPr/>
      <dgm:t>
        <a:bodyPr/>
        <a:lstStyle/>
        <a:p>
          <a:endParaRPr lang="en-GB"/>
        </a:p>
      </dgm:t>
    </dgm:pt>
    <dgm:pt modelId="{04D9BCD2-8FB8-4B3C-8320-8B5D1088F63F}">
      <dgm:prSet custT="1"/>
      <dgm:spPr/>
      <dgm:t>
        <a:bodyPr/>
        <a:lstStyle/>
        <a:p>
          <a:r>
            <a:rPr lang="en-GB" sz="1900" dirty="0"/>
            <a:t>There is evidence of a need for safeguarding partners and probation to work together to create single points of contact, have robust information sharing arrangements and promote effective learning across agencies.</a:t>
          </a:r>
        </a:p>
      </dgm:t>
    </dgm:pt>
    <dgm:pt modelId="{AFCD26A6-9B38-4671-AB5D-65A397E83316}" type="parTrans" cxnId="{091BDD68-5966-43AE-BBD4-3481EA22CB8E}">
      <dgm:prSet/>
      <dgm:spPr/>
      <dgm:t>
        <a:bodyPr/>
        <a:lstStyle/>
        <a:p>
          <a:endParaRPr lang="en-GB"/>
        </a:p>
      </dgm:t>
    </dgm:pt>
    <dgm:pt modelId="{4D35669A-86D9-4876-B140-D5E7A5BC9419}" type="sibTrans" cxnId="{091BDD68-5966-43AE-BBD4-3481EA22CB8E}">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487CC99-FF99-4895-BF6E-F3D3E9405D2F}" type="pres">
      <dgm:prSet presAssocID="{C28DE736-D52E-411F-BF6B-50FEED90A775}" presName="parentLin" presStyleCnt="0"/>
      <dgm:spPr/>
    </dgm:pt>
    <dgm:pt modelId="{91548099-47F6-4BAF-BCCA-DADBCF41BAC5}" type="pres">
      <dgm:prSet presAssocID="{C28DE736-D52E-411F-BF6B-50FEED90A775}" presName="parentLeftMargin" presStyleLbl="node1" presStyleIdx="0" presStyleCnt="2"/>
      <dgm:spPr/>
    </dgm:pt>
    <dgm:pt modelId="{BDA2E19C-5B84-4831-BA30-591958AB3ED7}" type="pres">
      <dgm:prSet presAssocID="{C28DE736-D52E-411F-BF6B-50FEED90A775}" presName="parentText" presStyleLbl="node1" presStyleIdx="0" presStyleCnt="2">
        <dgm:presLayoutVars>
          <dgm:chMax val="0"/>
          <dgm:bulletEnabled val="1"/>
        </dgm:presLayoutVars>
      </dgm:prSet>
      <dgm:spPr/>
    </dgm:pt>
    <dgm:pt modelId="{3C3E6E16-C873-42B3-9EB1-53A1B6545CE8}" type="pres">
      <dgm:prSet presAssocID="{C28DE736-D52E-411F-BF6B-50FEED90A775}" presName="negativeSpace" presStyleCnt="0"/>
      <dgm:spPr/>
    </dgm:pt>
    <dgm:pt modelId="{233F6D14-98C8-4FA3-80E3-EFFCDCAED22E}" type="pres">
      <dgm:prSet presAssocID="{C28DE736-D52E-411F-BF6B-50FEED90A775}" presName="childText" presStyleLbl="conFgAcc1" presStyleIdx="0" presStyleCnt="2">
        <dgm:presLayoutVars>
          <dgm:bulletEnabled val="1"/>
        </dgm:presLayoutVars>
      </dgm:prSet>
      <dgm:spPr/>
    </dgm:pt>
    <dgm:pt modelId="{B1920F4B-8731-4D74-8322-3F8515C7EB31}" type="pres">
      <dgm:prSet presAssocID="{A56FCF61-4C09-423B-B70F-7A84CEFD33C3}" presName="spaceBetweenRectangles" presStyleCnt="0"/>
      <dgm:spPr/>
    </dgm:pt>
    <dgm:pt modelId="{A5A09D79-A40C-4A97-9504-A627699A575F}" type="pres">
      <dgm:prSet presAssocID="{AB7CDD4E-839A-43A1-A746-D8218560FA0B}" presName="parentLin" presStyleCnt="0"/>
      <dgm:spPr/>
    </dgm:pt>
    <dgm:pt modelId="{3AC7DB97-6197-4B53-835A-07684D0D2A83}" type="pres">
      <dgm:prSet presAssocID="{AB7CDD4E-839A-43A1-A746-D8218560FA0B}" presName="parentLeftMargin" presStyleLbl="node1" presStyleIdx="0" presStyleCnt="2"/>
      <dgm:spPr/>
    </dgm:pt>
    <dgm:pt modelId="{F9CDDC6F-91A3-4EC5-B892-8E6B078D0601}" type="pres">
      <dgm:prSet presAssocID="{AB7CDD4E-839A-43A1-A746-D8218560FA0B}" presName="parentText" presStyleLbl="node1" presStyleIdx="1" presStyleCnt="2">
        <dgm:presLayoutVars>
          <dgm:chMax val="0"/>
          <dgm:bulletEnabled val="1"/>
        </dgm:presLayoutVars>
      </dgm:prSet>
      <dgm:spPr/>
    </dgm:pt>
    <dgm:pt modelId="{EE55013F-EE49-45E9-83EB-58C06A76AA01}" type="pres">
      <dgm:prSet presAssocID="{AB7CDD4E-839A-43A1-A746-D8218560FA0B}" presName="negativeSpace" presStyleCnt="0"/>
      <dgm:spPr/>
    </dgm:pt>
    <dgm:pt modelId="{A7F52111-A1FF-48B8-ACB8-E4C6B61270AB}" type="pres">
      <dgm:prSet presAssocID="{AB7CDD4E-839A-43A1-A746-D8218560FA0B}" presName="childText" presStyleLbl="conFgAcc1" presStyleIdx="1" presStyleCnt="2">
        <dgm:presLayoutVars>
          <dgm:bulletEnabled val="1"/>
        </dgm:presLayoutVars>
      </dgm:prSet>
      <dgm:spPr/>
    </dgm:pt>
  </dgm:ptLst>
  <dgm:cxnLst>
    <dgm:cxn modelId="{77DA8509-71D0-4D1D-8AAB-6196FB3B4129}" srcId="{45A8BB5C-76BA-4EAA-BD88-3C9AB30A5C89}" destId="{AB7CDD4E-839A-43A1-A746-D8218560FA0B}" srcOrd="1" destOrd="0" parTransId="{10EC2C11-AF89-4638-9D65-2FB3B6A42F28}" sibTransId="{82129A70-6BB7-4924-BCDB-2D9F85692D23}"/>
    <dgm:cxn modelId="{FC80D415-2F2A-47C7-B4B7-A5BF5E60C3D9}" srcId="{45A8BB5C-76BA-4EAA-BD88-3C9AB30A5C89}" destId="{C28DE736-D52E-411F-BF6B-50FEED90A775}" srcOrd="0" destOrd="0" parTransId="{F6137233-8F68-48C8-9FF7-A520E3696DE9}" sibTransId="{A56FCF61-4C09-423B-B70F-7A84CEFD33C3}"/>
    <dgm:cxn modelId="{069B8022-EC98-4EC0-BF2B-461B956D5B96}" srcId="{AB7CDD4E-839A-43A1-A746-D8218560FA0B}" destId="{00FE2493-BC7E-4F2F-B564-A56EF3927C7A}" srcOrd="1" destOrd="0" parTransId="{2337E3E9-9FB9-48A0-A636-834E69F0E895}" sibTransId="{7B60C7E6-7A51-4975-8B06-85B06C1D1FAA}"/>
    <dgm:cxn modelId="{15E5535D-B2B8-4D97-8A32-B58FB1655A05}" type="presOf" srcId="{C28DE736-D52E-411F-BF6B-50FEED90A775}" destId="{91548099-47F6-4BAF-BCCA-DADBCF41BAC5}" srcOrd="0" destOrd="0" presId="urn:microsoft.com/office/officeart/2005/8/layout/list1"/>
    <dgm:cxn modelId="{091BDD68-5966-43AE-BBD4-3481EA22CB8E}" srcId="{C28DE736-D52E-411F-BF6B-50FEED90A775}" destId="{04D9BCD2-8FB8-4B3C-8320-8B5D1088F63F}" srcOrd="1" destOrd="0" parTransId="{AFCD26A6-9B38-4671-AB5D-65A397E83316}" sibTransId="{4D35669A-86D9-4876-B140-D5E7A5BC9419}"/>
    <dgm:cxn modelId="{29CD8C58-D503-4312-B573-F72200914DA3}" type="presOf" srcId="{AB7CDD4E-839A-43A1-A746-D8218560FA0B}" destId="{F9CDDC6F-91A3-4EC5-B892-8E6B078D0601}" srcOrd="1" destOrd="0" presId="urn:microsoft.com/office/officeart/2005/8/layout/list1"/>
    <dgm:cxn modelId="{0795A87A-6F60-49B9-96B7-7C35FF873FC4}" type="presOf" srcId="{C28DE736-D52E-411F-BF6B-50FEED90A775}" destId="{BDA2E19C-5B84-4831-BA30-591958AB3ED7}" srcOrd="1" destOrd="0" presId="urn:microsoft.com/office/officeart/2005/8/layout/list1"/>
    <dgm:cxn modelId="{BF7FD28B-EFAF-4A46-B2AF-7B9D4AEB75F2}" type="presOf" srcId="{E24242FF-CCBE-4662-9ACC-89EA41C14C22}" destId="{A7F52111-A1FF-48B8-ACB8-E4C6B61270AB}" srcOrd="0" destOrd="0" presId="urn:microsoft.com/office/officeart/2005/8/layout/list1"/>
    <dgm:cxn modelId="{E3041B91-B96C-4916-8A76-7DD260695B29}" type="presOf" srcId="{45A8BB5C-76BA-4EAA-BD88-3C9AB30A5C89}" destId="{DCB457DC-8002-4F05-AACB-546BA4C54150}" srcOrd="0" destOrd="0" presId="urn:microsoft.com/office/officeart/2005/8/layout/list1"/>
    <dgm:cxn modelId="{EBFE17A0-AC7A-4D0A-B551-0C23828C82DB}" type="presOf" srcId="{AB7CDD4E-839A-43A1-A746-D8218560FA0B}" destId="{3AC7DB97-6197-4B53-835A-07684D0D2A83}" srcOrd="0" destOrd="0" presId="urn:microsoft.com/office/officeart/2005/8/layout/list1"/>
    <dgm:cxn modelId="{BD5E1EB5-55D5-49BE-BEE4-CD7EE970BB7C}" srcId="{C28DE736-D52E-411F-BF6B-50FEED90A775}" destId="{FFC54601-122C-4B20-85BF-F45312A5E953}" srcOrd="0" destOrd="0" parTransId="{3F2EEA0F-2799-4215-9025-D73D3AC697BE}" sibTransId="{F8DC4412-D0B5-4BC6-9BA5-CD7F53691E57}"/>
    <dgm:cxn modelId="{F86379BB-891D-42EA-B267-8408E3EEEAE2}" type="presOf" srcId="{00FE2493-BC7E-4F2F-B564-A56EF3927C7A}" destId="{A7F52111-A1FF-48B8-ACB8-E4C6B61270AB}" srcOrd="0" destOrd="1" presId="urn:microsoft.com/office/officeart/2005/8/layout/list1"/>
    <dgm:cxn modelId="{FC02CAE7-E0A0-457D-8E37-B53A7DDBF00C}" type="presOf" srcId="{04D9BCD2-8FB8-4B3C-8320-8B5D1088F63F}" destId="{233F6D14-98C8-4FA3-80E3-EFFCDCAED22E}" srcOrd="0" destOrd="1" presId="urn:microsoft.com/office/officeart/2005/8/layout/list1"/>
    <dgm:cxn modelId="{BF5A36EA-185A-4566-B69C-66C4BEEFB2F8}" srcId="{AB7CDD4E-839A-43A1-A746-D8218560FA0B}" destId="{E24242FF-CCBE-4662-9ACC-89EA41C14C22}" srcOrd="0" destOrd="0" parTransId="{75665239-7EC8-42D4-AD6E-7E998D53F695}" sibTransId="{4CF13045-B775-463E-8B65-5764EFBC50EE}"/>
    <dgm:cxn modelId="{30D898FE-FAB8-4F35-93DD-C0B30E1B7F8D}" type="presOf" srcId="{FFC54601-122C-4B20-85BF-F45312A5E953}" destId="{233F6D14-98C8-4FA3-80E3-EFFCDCAED22E}" srcOrd="0" destOrd="0" presId="urn:microsoft.com/office/officeart/2005/8/layout/list1"/>
    <dgm:cxn modelId="{B0180C2D-3876-4A6D-B6C3-E5CAF7035C9A}" type="presParOf" srcId="{DCB457DC-8002-4F05-AACB-546BA4C54150}" destId="{D487CC99-FF99-4895-BF6E-F3D3E9405D2F}" srcOrd="0" destOrd="0" presId="urn:microsoft.com/office/officeart/2005/8/layout/list1"/>
    <dgm:cxn modelId="{4764C7C4-969C-461E-BCF8-93800E664CD1}" type="presParOf" srcId="{D487CC99-FF99-4895-BF6E-F3D3E9405D2F}" destId="{91548099-47F6-4BAF-BCCA-DADBCF41BAC5}" srcOrd="0" destOrd="0" presId="urn:microsoft.com/office/officeart/2005/8/layout/list1"/>
    <dgm:cxn modelId="{98ED22FF-37B5-4FDA-A3D4-7F2C4B3286AD}" type="presParOf" srcId="{D487CC99-FF99-4895-BF6E-F3D3E9405D2F}" destId="{BDA2E19C-5B84-4831-BA30-591958AB3ED7}" srcOrd="1" destOrd="0" presId="urn:microsoft.com/office/officeart/2005/8/layout/list1"/>
    <dgm:cxn modelId="{1B945446-AF8B-4529-A935-99547D4FA28A}" type="presParOf" srcId="{DCB457DC-8002-4F05-AACB-546BA4C54150}" destId="{3C3E6E16-C873-42B3-9EB1-53A1B6545CE8}" srcOrd="1" destOrd="0" presId="urn:microsoft.com/office/officeart/2005/8/layout/list1"/>
    <dgm:cxn modelId="{8BCDE68B-B550-43DF-941D-1A5423A040C5}" type="presParOf" srcId="{DCB457DC-8002-4F05-AACB-546BA4C54150}" destId="{233F6D14-98C8-4FA3-80E3-EFFCDCAED22E}" srcOrd="2" destOrd="0" presId="urn:microsoft.com/office/officeart/2005/8/layout/list1"/>
    <dgm:cxn modelId="{E8F17901-6CBA-4E8E-8106-1B8535EB6BCF}" type="presParOf" srcId="{DCB457DC-8002-4F05-AACB-546BA4C54150}" destId="{B1920F4B-8731-4D74-8322-3F8515C7EB31}" srcOrd="3" destOrd="0" presId="urn:microsoft.com/office/officeart/2005/8/layout/list1"/>
    <dgm:cxn modelId="{441DFF82-D471-43F8-82DD-1CB4166F95CD}" type="presParOf" srcId="{DCB457DC-8002-4F05-AACB-546BA4C54150}" destId="{A5A09D79-A40C-4A97-9504-A627699A575F}" srcOrd="4" destOrd="0" presId="urn:microsoft.com/office/officeart/2005/8/layout/list1"/>
    <dgm:cxn modelId="{C96BA7EC-9DCC-465F-BC2B-A66CB0804045}" type="presParOf" srcId="{A5A09D79-A40C-4A97-9504-A627699A575F}" destId="{3AC7DB97-6197-4B53-835A-07684D0D2A83}" srcOrd="0" destOrd="0" presId="urn:microsoft.com/office/officeart/2005/8/layout/list1"/>
    <dgm:cxn modelId="{0EA45C40-390D-4B56-8166-6501F4530EF1}" type="presParOf" srcId="{A5A09D79-A40C-4A97-9504-A627699A575F}" destId="{F9CDDC6F-91A3-4EC5-B892-8E6B078D0601}" srcOrd="1" destOrd="0" presId="urn:microsoft.com/office/officeart/2005/8/layout/list1"/>
    <dgm:cxn modelId="{3CB2A28C-21D9-4E43-BA7B-1F3E00F1AFC7}" type="presParOf" srcId="{DCB457DC-8002-4F05-AACB-546BA4C54150}" destId="{EE55013F-EE49-45E9-83EB-58C06A76AA01}" srcOrd="5" destOrd="0" presId="urn:microsoft.com/office/officeart/2005/8/layout/list1"/>
    <dgm:cxn modelId="{92DFBF38-7123-4FF8-9CFC-19A6DEC2CB3B}" type="presParOf" srcId="{DCB457DC-8002-4F05-AACB-546BA4C54150}" destId="{A7F52111-A1FF-48B8-ACB8-E4C6B61270AB}"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n-GB"/>
        </a:p>
      </dgm:t>
    </dgm:pt>
    <dgm:pt modelId="{8C07B45D-FD18-4B61-B803-48AB879F64CA}">
      <dgm:prSet custT="1"/>
      <dgm:spPr>
        <a:solidFill>
          <a:srgbClr val="7030A0"/>
        </a:solidFill>
      </dgm:spPr>
      <dgm:t>
        <a:bodyPr/>
        <a:lstStyle/>
        <a:p>
          <a:r>
            <a:rPr lang="en-GB" sz="2000" dirty="0"/>
            <a:t>Recommendation 6: Health</a:t>
          </a:r>
        </a:p>
      </dgm:t>
    </dgm:pt>
    <dgm:pt modelId="{BEE99CA2-C18F-463C-825A-549AE680B8A1}" type="parTrans" cxnId="{C8D29204-BC15-4F51-BA4A-19BBB6D43199}">
      <dgm:prSet/>
      <dgm:spPr/>
      <dgm:t>
        <a:bodyPr/>
        <a:lstStyle/>
        <a:p>
          <a:endParaRPr lang="en-GB"/>
        </a:p>
      </dgm:t>
    </dgm:pt>
    <dgm:pt modelId="{E7E1392B-A2CB-4CB0-8575-A745BA3307BF}" type="sibTrans" cxnId="{C8D29204-BC15-4F51-BA4A-19BBB6D43199}">
      <dgm:prSet/>
      <dgm:spPr/>
      <dgm:t>
        <a:bodyPr/>
        <a:lstStyle/>
        <a:p>
          <a:endParaRPr lang="en-GB"/>
        </a:p>
      </dgm:t>
    </dgm:pt>
    <dgm:pt modelId="{7E4C982A-E91C-4B8E-A308-32A8C8F3E999}">
      <dgm:prSet custT="1"/>
      <dgm:spPr/>
      <dgm:t>
        <a:bodyPr/>
        <a:lstStyle/>
        <a:p>
          <a:r>
            <a:rPr lang="en-GB" sz="2000" dirty="0"/>
            <a:t>Safeguarding partners should ensure that there are local pathways for referring children for appropriate forensic medical and other health assessments, for both recent and non-recent sexual abuse, and that safeguarding practitioners understand them.</a:t>
          </a:r>
        </a:p>
      </dgm:t>
    </dgm:pt>
    <dgm:pt modelId="{530847E6-AE96-4DA4-8248-540AEC656CA5}" type="parTrans" cxnId="{421BD3AF-D422-441E-B142-21221F6FBFE7}">
      <dgm:prSet/>
      <dgm:spPr/>
      <dgm:t>
        <a:bodyPr/>
        <a:lstStyle/>
        <a:p>
          <a:endParaRPr lang="en-GB"/>
        </a:p>
      </dgm:t>
    </dgm:pt>
    <dgm:pt modelId="{B1165055-2DAE-4E15-9713-C142809552BF}" type="sibTrans" cxnId="{421BD3AF-D422-441E-B142-21221F6FBFE7}">
      <dgm:prSet/>
      <dgm:spPr/>
      <dgm:t>
        <a:bodyPr/>
        <a:lstStyle/>
        <a:p>
          <a:endParaRPr lang="en-GB"/>
        </a:p>
      </dgm:t>
    </dgm:pt>
    <dgm:pt modelId="{55A1C615-B248-45D2-B49B-C6D0EABE57A3}">
      <dgm:prSet/>
      <dgm:spPr/>
      <dgm:t>
        <a:bodyPr/>
        <a:lstStyle/>
        <a:p>
          <a:r>
            <a:rPr lang="en-GB" dirty="0"/>
            <a:t>It is also important that strategy discussions about children, where there are concerns about possible sexual abuse, involve an appropriate health representative who either has clinical experience in assessment where recent or non-recent child sexual abuse is suspected or, as a minimum, has consulted with a professionals who has this expertise.</a:t>
          </a:r>
        </a:p>
      </dgm:t>
    </dgm:pt>
    <dgm:pt modelId="{D4AEB259-9A7E-4BC6-A070-A6FBD6FBCB79}" type="parTrans" cxnId="{86007F3D-E1E0-4655-BB2A-4513EA9685F4}">
      <dgm:prSet/>
      <dgm:spPr/>
      <dgm:t>
        <a:bodyPr/>
        <a:lstStyle/>
        <a:p>
          <a:endParaRPr lang="en-GB"/>
        </a:p>
      </dgm:t>
    </dgm:pt>
    <dgm:pt modelId="{121B2D5D-9EE7-4371-9EEB-5879E0ED579A}" type="sibTrans" cxnId="{86007F3D-E1E0-4655-BB2A-4513EA9685F4}">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CA8A605-7822-435E-BF0F-7E660B2990C5}" type="pres">
      <dgm:prSet presAssocID="{8C07B45D-FD18-4B61-B803-48AB879F64CA}" presName="parentLin" presStyleCnt="0"/>
      <dgm:spPr/>
    </dgm:pt>
    <dgm:pt modelId="{D1B1954C-04F7-441E-81AC-2F0E20EF686B}" type="pres">
      <dgm:prSet presAssocID="{8C07B45D-FD18-4B61-B803-48AB879F64CA}" presName="parentLeftMargin" presStyleLbl="node1" presStyleIdx="0" presStyleCnt="1"/>
      <dgm:spPr/>
    </dgm:pt>
    <dgm:pt modelId="{4C57A2A3-AF5E-41AC-9F13-F32960BA782B}" type="pres">
      <dgm:prSet presAssocID="{8C07B45D-FD18-4B61-B803-48AB879F64CA}" presName="parentText" presStyleLbl="node1" presStyleIdx="0" presStyleCnt="1" custScaleY="40576" custLinFactNeighborX="-21200" custLinFactNeighborY="-85697">
        <dgm:presLayoutVars>
          <dgm:chMax val="0"/>
          <dgm:bulletEnabled val="1"/>
        </dgm:presLayoutVars>
      </dgm:prSet>
      <dgm:spPr/>
    </dgm:pt>
    <dgm:pt modelId="{2799454A-119A-497D-8446-7DB5B937B228}" type="pres">
      <dgm:prSet presAssocID="{8C07B45D-FD18-4B61-B803-48AB879F64CA}" presName="negativeSpace" presStyleCnt="0"/>
      <dgm:spPr/>
    </dgm:pt>
    <dgm:pt modelId="{2D44B6A9-2828-415C-853E-F75EC6A244C2}" type="pres">
      <dgm:prSet presAssocID="{8C07B45D-FD18-4B61-B803-48AB879F64CA}" presName="childText" presStyleLbl="conFgAcc1" presStyleIdx="0" presStyleCnt="1" custScaleY="64845" custLinFactNeighborY="-80145">
        <dgm:presLayoutVars>
          <dgm:bulletEnabled val="1"/>
        </dgm:presLayoutVars>
      </dgm:prSet>
      <dgm:spPr/>
    </dgm:pt>
  </dgm:ptLst>
  <dgm:cxnLst>
    <dgm:cxn modelId="{C8D29204-BC15-4F51-BA4A-19BBB6D43199}" srcId="{45A8BB5C-76BA-4EAA-BD88-3C9AB30A5C89}" destId="{8C07B45D-FD18-4B61-B803-48AB879F64CA}" srcOrd="0" destOrd="0" parTransId="{BEE99CA2-C18F-463C-825A-549AE680B8A1}" sibTransId="{E7E1392B-A2CB-4CB0-8575-A745BA3307BF}"/>
    <dgm:cxn modelId="{2CDD130A-4BA0-45A6-AADB-C4DC011CC5FD}" type="presOf" srcId="{55A1C615-B248-45D2-B49B-C6D0EABE57A3}" destId="{2D44B6A9-2828-415C-853E-F75EC6A244C2}" srcOrd="0" destOrd="1" presId="urn:microsoft.com/office/officeart/2005/8/layout/list1"/>
    <dgm:cxn modelId="{86007F3D-E1E0-4655-BB2A-4513EA9685F4}" srcId="{8C07B45D-FD18-4B61-B803-48AB879F64CA}" destId="{55A1C615-B248-45D2-B49B-C6D0EABE57A3}" srcOrd="1" destOrd="0" parTransId="{D4AEB259-9A7E-4BC6-A070-A6FBD6FBCB79}" sibTransId="{121B2D5D-9EE7-4371-9EEB-5879E0ED579A}"/>
    <dgm:cxn modelId="{B926297D-55C5-4DC2-8F5F-27FD0DECBA27}" type="presOf" srcId="{8C07B45D-FD18-4B61-B803-48AB879F64CA}" destId="{D1B1954C-04F7-441E-81AC-2F0E20EF686B}" srcOrd="0" destOrd="0" presId="urn:microsoft.com/office/officeart/2005/8/layout/list1"/>
    <dgm:cxn modelId="{E3041B91-B96C-4916-8A76-7DD260695B29}" type="presOf" srcId="{45A8BB5C-76BA-4EAA-BD88-3C9AB30A5C89}" destId="{DCB457DC-8002-4F05-AACB-546BA4C54150}" srcOrd="0" destOrd="0" presId="urn:microsoft.com/office/officeart/2005/8/layout/list1"/>
    <dgm:cxn modelId="{421BD3AF-D422-441E-B142-21221F6FBFE7}" srcId="{8C07B45D-FD18-4B61-B803-48AB879F64CA}" destId="{7E4C982A-E91C-4B8E-A308-32A8C8F3E999}" srcOrd="0" destOrd="0" parTransId="{530847E6-AE96-4DA4-8248-540AEC656CA5}" sibTransId="{B1165055-2DAE-4E15-9713-C142809552BF}"/>
    <dgm:cxn modelId="{0E7614C2-C5E7-40A9-8549-544EFE7ADA78}" type="presOf" srcId="{8C07B45D-FD18-4B61-B803-48AB879F64CA}" destId="{4C57A2A3-AF5E-41AC-9F13-F32960BA782B}" srcOrd="1" destOrd="0" presId="urn:microsoft.com/office/officeart/2005/8/layout/list1"/>
    <dgm:cxn modelId="{9B197FE8-4A10-47B3-B283-A2113800706F}" type="presOf" srcId="{7E4C982A-E91C-4B8E-A308-32A8C8F3E999}" destId="{2D44B6A9-2828-415C-853E-F75EC6A244C2}" srcOrd="0" destOrd="0" presId="urn:microsoft.com/office/officeart/2005/8/layout/list1"/>
    <dgm:cxn modelId="{D0D26DFF-B336-4175-8EAF-05E610E10802}" type="presParOf" srcId="{DCB457DC-8002-4F05-AACB-546BA4C54150}" destId="{DCA8A605-7822-435E-BF0F-7E660B2990C5}" srcOrd="0" destOrd="0" presId="urn:microsoft.com/office/officeart/2005/8/layout/list1"/>
    <dgm:cxn modelId="{06A590AA-3FF3-4AF8-A66A-2DC174DB261C}" type="presParOf" srcId="{DCA8A605-7822-435E-BF0F-7E660B2990C5}" destId="{D1B1954C-04F7-441E-81AC-2F0E20EF686B}" srcOrd="0" destOrd="0" presId="urn:microsoft.com/office/officeart/2005/8/layout/list1"/>
    <dgm:cxn modelId="{F5153583-1740-4208-84E3-DAD6ACE5939C}" type="presParOf" srcId="{DCA8A605-7822-435E-BF0F-7E660B2990C5}" destId="{4C57A2A3-AF5E-41AC-9F13-F32960BA782B}" srcOrd="1" destOrd="0" presId="urn:microsoft.com/office/officeart/2005/8/layout/list1"/>
    <dgm:cxn modelId="{9D3160B3-AB57-448A-B73E-4BFDC10079B3}" type="presParOf" srcId="{DCB457DC-8002-4F05-AACB-546BA4C54150}" destId="{2799454A-119A-497D-8446-7DB5B937B228}" srcOrd="1" destOrd="0" presId="urn:microsoft.com/office/officeart/2005/8/layout/list1"/>
    <dgm:cxn modelId="{E281005F-5308-473A-B763-4A93552AF8F5}" type="presParOf" srcId="{DCB457DC-8002-4F05-AACB-546BA4C54150}" destId="{2D44B6A9-2828-415C-853E-F75EC6A244C2}"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GB"/>
        </a:p>
      </dgm:t>
    </dgm:pt>
    <dgm:pt modelId="{C28DE736-D52E-411F-BF6B-50FEED90A775}">
      <dgm:prSet custT="1"/>
      <dgm:spPr/>
      <dgm:t>
        <a:bodyPr/>
        <a:lstStyle/>
        <a:p>
          <a:r>
            <a:rPr lang="en-GB" sz="2400" dirty="0"/>
            <a:t>Hearing children’s voices and understanding their needs</a:t>
          </a:r>
        </a:p>
      </dgm:t>
    </dgm:pt>
    <dgm:pt modelId="{F6137233-8F68-48C8-9FF7-A520E3696DE9}" type="parTrans" cxnId="{FC80D415-2F2A-47C7-B4B7-A5BF5E60C3D9}">
      <dgm:prSet/>
      <dgm:spPr/>
      <dgm:t>
        <a:bodyPr/>
        <a:lstStyle/>
        <a:p>
          <a:endParaRPr lang="en-GB"/>
        </a:p>
      </dgm:t>
    </dgm:pt>
    <dgm:pt modelId="{A56FCF61-4C09-423B-B70F-7A84CEFD33C3}" type="sibTrans" cxnId="{FC80D415-2F2A-47C7-B4B7-A5BF5E60C3D9}">
      <dgm:prSet/>
      <dgm:spPr/>
      <dgm:t>
        <a:bodyPr/>
        <a:lstStyle/>
        <a:p>
          <a:endParaRPr lang="en-GB"/>
        </a:p>
      </dgm:t>
    </dgm:pt>
    <dgm:pt modelId="{FFC54601-122C-4B20-85BF-F45312A5E953}">
      <dgm:prSet custT="1"/>
      <dgm:spPr/>
      <dgm:t>
        <a:bodyPr/>
        <a:lstStyle/>
        <a:p>
          <a:r>
            <a:rPr lang="en-GB" sz="2600" dirty="0"/>
            <a:t>Not relying on children to tell </a:t>
          </a:r>
        </a:p>
      </dgm:t>
    </dgm:pt>
    <dgm:pt modelId="{F8DC4412-D0B5-4BC6-9BA5-CD7F53691E57}" type="sibTrans" cxnId="{BD5E1EB5-55D5-49BE-BEE4-CD7EE970BB7C}">
      <dgm:prSet/>
      <dgm:spPr/>
      <dgm:t>
        <a:bodyPr/>
        <a:lstStyle/>
        <a:p>
          <a:endParaRPr lang="en-GB"/>
        </a:p>
      </dgm:t>
    </dgm:pt>
    <dgm:pt modelId="{3F2EEA0F-2799-4215-9025-D73D3AC697BE}" type="parTrans" cxnId="{BD5E1EB5-55D5-49BE-BEE4-CD7EE970BB7C}">
      <dgm:prSet/>
      <dgm:spPr/>
      <dgm:t>
        <a:bodyPr/>
        <a:lstStyle/>
        <a:p>
          <a:endParaRPr lang="en-GB"/>
        </a:p>
      </dgm:t>
    </dgm:pt>
    <dgm:pt modelId="{24D9BC08-1647-447D-B521-B86E753166FF}">
      <dgm:prSet custT="1"/>
      <dgm:spPr/>
      <dgm:t>
        <a:bodyPr/>
        <a:lstStyle/>
        <a:p>
          <a:r>
            <a:rPr lang="en-GB" sz="2600" dirty="0"/>
            <a:t>Talking to or listening to children</a:t>
          </a:r>
        </a:p>
      </dgm:t>
    </dgm:pt>
    <dgm:pt modelId="{4AF78EF2-6CF0-4ECD-AF9F-E607435E4667}" type="sibTrans" cxnId="{A49B497D-787E-4813-9459-BC94105A8C60}">
      <dgm:prSet/>
      <dgm:spPr/>
      <dgm:t>
        <a:bodyPr/>
        <a:lstStyle/>
        <a:p>
          <a:endParaRPr lang="en-GB"/>
        </a:p>
      </dgm:t>
    </dgm:pt>
    <dgm:pt modelId="{66330FFE-5FD8-4690-909C-8C0F9A936AD7}" type="parTrans" cxnId="{A49B497D-787E-4813-9459-BC94105A8C60}">
      <dgm:prSet/>
      <dgm:spPr/>
      <dgm:t>
        <a:bodyPr/>
        <a:lstStyle/>
        <a:p>
          <a:endParaRPr lang="en-GB"/>
        </a:p>
      </dgm:t>
    </dgm:pt>
    <dgm:pt modelId="{8891A67A-F82D-42C2-B5A8-8034EDC65F6C}">
      <dgm:prSet custT="1"/>
      <dgm:spPr/>
      <dgm:t>
        <a:bodyPr/>
        <a:lstStyle/>
        <a:p>
          <a:r>
            <a:rPr lang="en-GB" sz="2600" dirty="0"/>
            <a:t>Believing children when they do tell you</a:t>
          </a:r>
        </a:p>
      </dgm:t>
    </dgm:pt>
    <dgm:pt modelId="{91B9DCD8-1C49-421F-88CA-5D4E33C9B329}" type="sibTrans" cxnId="{404CEDD7-C368-4DB7-8CDA-B067410F1A48}">
      <dgm:prSet/>
      <dgm:spPr/>
      <dgm:t>
        <a:bodyPr/>
        <a:lstStyle/>
        <a:p>
          <a:endParaRPr lang="en-GB"/>
        </a:p>
      </dgm:t>
    </dgm:pt>
    <dgm:pt modelId="{60E3DF46-4D75-4ACE-9F14-52816DB45A37}" type="parTrans" cxnId="{404CEDD7-C368-4DB7-8CDA-B067410F1A48}">
      <dgm:prSet/>
      <dgm:spPr/>
      <dgm:t>
        <a:bodyPr/>
        <a:lstStyle/>
        <a:p>
          <a:endParaRPr lang="en-GB"/>
        </a:p>
      </dgm:t>
    </dgm:pt>
    <dgm:pt modelId="{4AB9EBF9-D371-4A09-8109-D095FFCD2FB1}">
      <dgm:prSet custT="1"/>
      <dgm:spPr/>
      <dgm:t>
        <a:bodyPr/>
        <a:lstStyle/>
        <a:p>
          <a:r>
            <a:rPr lang="en-GB" sz="2600" dirty="0"/>
            <a:t>Exploring and taking account of children’s race, ethnicity and culture</a:t>
          </a:r>
        </a:p>
      </dgm:t>
    </dgm:pt>
    <dgm:pt modelId="{7EBB6BA1-2230-4AC2-A407-99C7831E6542}" type="sibTrans" cxnId="{AA49A317-538E-4E40-BC0C-952DD5D44D52}">
      <dgm:prSet/>
      <dgm:spPr/>
      <dgm:t>
        <a:bodyPr/>
        <a:lstStyle/>
        <a:p>
          <a:endParaRPr lang="en-GB"/>
        </a:p>
      </dgm:t>
    </dgm:pt>
    <dgm:pt modelId="{9BDD3590-A9B1-4F9B-A353-68549AF6FEB4}" type="parTrans" cxnId="{AA49A317-538E-4E40-BC0C-952DD5D44D52}">
      <dgm:prSet/>
      <dgm:spPr/>
      <dgm:t>
        <a:bodyPr/>
        <a:lstStyle/>
        <a:p>
          <a:endParaRPr lang="en-GB"/>
        </a:p>
      </dgm:t>
    </dgm:pt>
    <dgm:pt modelId="{DCCFE211-CDE2-492D-A734-FA984194D9D6}">
      <dgm:prSet custT="1"/>
      <dgm:spPr/>
      <dgm:t>
        <a:bodyPr/>
        <a:lstStyle/>
        <a:p>
          <a:r>
            <a:rPr lang="en-GB" sz="2600" dirty="0"/>
            <a:t>Exploring or taking account of the needs of disabled children </a:t>
          </a:r>
        </a:p>
      </dgm:t>
    </dgm:pt>
    <dgm:pt modelId="{A8C20DF9-31ED-4918-B908-7F075429EC5A}" type="sibTrans" cxnId="{5B654967-74B1-496B-B6C9-94435B9A76FA}">
      <dgm:prSet/>
      <dgm:spPr/>
      <dgm:t>
        <a:bodyPr/>
        <a:lstStyle/>
        <a:p>
          <a:endParaRPr lang="en-GB"/>
        </a:p>
      </dgm:t>
    </dgm:pt>
    <dgm:pt modelId="{F5217083-E393-4BF0-A29E-D069AFA0E288}" type="parTrans" cxnId="{5B654967-74B1-496B-B6C9-94435B9A76FA}">
      <dgm:prSet/>
      <dgm:spPr/>
      <dgm:t>
        <a:bodyPr/>
        <a:lstStyle/>
        <a:p>
          <a:endParaRPr lang="en-GB"/>
        </a:p>
      </dgm:t>
    </dgm:pt>
    <dgm:pt modelId="{C0F7D0E8-FD51-47A3-8FCF-A7609385AAD7}">
      <dgm:prSet custT="1"/>
      <dgm:spPr/>
      <dgm:t>
        <a:bodyPr/>
        <a:lstStyle/>
        <a:p>
          <a:r>
            <a:rPr lang="en-GB" sz="2600" dirty="0"/>
            <a:t>Listening about children’s wishes around visual recorded interviews (VRI) or achieving best evidence (ABE) interviews</a:t>
          </a:r>
        </a:p>
      </dgm:t>
    </dgm:pt>
    <dgm:pt modelId="{F22F5B86-B235-4CCA-BF17-EB94301FD382}" type="sibTrans" cxnId="{4C4F280B-7858-4D87-9021-DAD5E880C11F}">
      <dgm:prSet/>
      <dgm:spPr/>
      <dgm:t>
        <a:bodyPr/>
        <a:lstStyle/>
        <a:p>
          <a:endParaRPr lang="en-GB"/>
        </a:p>
      </dgm:t>
    </dgm:pt>
    <dgm:pt modelId="{8222E4CF-1619-46EE-8A73-AF5D89B0CC1E}" type="parTrans" cxnId="{4C4F280B-7858-4D87-9021-DAD5E880C11F}">
      <dgm:prSet/>
      <dgm:spPr/>
      <dgm:t>
        <a:bodyPr/>
        <a:lstStyle/>
        <a:p>
          <a:endParaRPr lang="en-GB"/>
        </a:p>
      </dgm:t>
    </dgm:pt>
    <dgm:pt modelId="{3C602741-8EB4-47BB-A24E-F4511E30F983}">
      <dgm:prSet custT="1"/>
      <dgm:spPr/>
      <dgm:t>
        <a:bodyPr/>
        <a:lstStyle/>
        <a:p>
          <a:r>
            <a:rPr lang="en-GB" sz="2600" dirty="0"/>
            <a:t>Responding to children in extreme distress as a result of sexual abuse</a:t>
          </a:r>
        </a:p>
      </dgm:t>
    </dgm:pt>
    <dgm:pt modelId="{E24DB048-E27F-48C3-AB18-CB305282210D}" type="sibTrans" cxnId="{8E2C64F7-B1D5-4CC1-AFC2-7AD353AEF8BC}">
      <dgm:prSet/>
      <dgm:spPr/>
      <dgm:t>
        <a:bodyPr/>
        <a:lstStyle/>
        <a:p>
          <a:endParaRPr lang="en-GB"/>
        </a:p>
      </dgm:t>
    </dgm:pt>
    <dgm:pt modelId="{20537CF8-ADAB-4F22-BE19-7840DA3733E2}" type="parTrans" cxnId="{8E2C64F7-B1D5-4CC1-AFC2-7AD353AEF8BC}">
      <dgm:prSet/>
      <dgm:spPr/>
      <dgm:t>
        <a:bodyPr/>
        <a:lstStyle/>
        <a:p>
          <a:endParaRPr lang="en-GB"/>
        </a:p>
      </dgm:t>
    </dgm:pt>
    <dgm:pt modelId="{199364E6-BB8C-41A2-BC72-74A6BBC43F21}">
      <dgm:prSet custT="1"/>
      <dgm:spPr/>
      <dgm:t>
        <a:bodyPr/>
        <a:lstStyle/>
        <a:p>
          <a:r>
            <a:rPr lang="en-GB" sz="2600" dirty="0"/>
            <a:t>Children having access to appropriate support after abuse</a:t>
          </a:r>
        </a:p>
      </dgm:t>
    </dgm:pt>
    <dgm:pt modelId="{ECBDC1FB-A73C-4E6D-AD14-B4EC437BB068}" type="sibTrans" cxnId="{9FE5126C-A384-47A5-B977-EB01B3EEA2FB}">
      <dgm:prSet/>
      <dgm:spPr/>
      <dgm:t>
        <a:bodyPr/>
        <a:lstStyle/>
        <a:p>
          <a:endParaRPr lang="en-GB"/>
        </a:p>
      </dgm:t>
    </dgm:pt>
    <dgm:pt modelId="{67B8BE3C-6C06-4F68-BAAB-3107DA31BEE7}" type="parTrans" cxnId="{9FE5126C-A384-47A5-B977-EB01B3EEA2FB}">
      <dgm:prSet/>
      <dgm:spPr/>
      <dgm:t>
        <a:bodyPr/>
        <a:lstStyle/>
        <a:p>
          <a:endParaRPr lang="en-GB"/>
        </a:p>
      </dgm:t>
    </dgm:pt>
    <dgm:pt modelId="{BF37F19A-E02A-401A-8EE4-9C0206D71642}">
      <dgm:prSet custT="1"/>
      <dgm:spPr/>
      <dgm:t>
        <a:bodyPr/>
        <a:lstStyle/>
        <a:p>
          <a:endParaRPr lang="en-GB" sz="2600" dirty="0"/>
        </a:p>
      </dgm:t>
    </dgm:pt>
    <dgm:pt modelId="{B686A2F9-2966-4072-B039-F9B6D76F5FAA}" type="parTrans" cxnId="{D4DFF1FA-7FBD-43BF-9DB6-FF4D289A5B4C}">
      <dgm:prSet/>
      <dgm:spPr/>
      <dgm:t>
        <a:bodyPr/>
        <a:lstStyle/>
        <a:p>
          <a:endParaRPr lang="en-GB"/>
        </a:p>
      </dgm:t>
    </dgm:pt>
    <dgm:pt modelId="{9100BFDA-F76C-46AD-B52A-F17741BA75A7}" type="sibTrans" cxnId="{D4DFF1FA-7FBD-43BF-9DB6-FF4D289A5B4C}">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487CC99-FF99-4895-BF6E-F3D3E9405D2F}" type="pres">
      <dgm:prSet presAssocID="{C28DE736-D52E-411F-BF6B-50FEED90A775}" presName="parentLin" presStyleCnt="0"/>
      <dgm:spPr/>
    </dgm:pt>
    <dgm:pt modelId="{91548099-47F6-4BAF-BCCA-DADBCF41BAC5}" type="pres">
      <dgm:prSet presAssocID="{C28DE736-D52E-411F-BF6B-50FEED90A775}" presName="parentLeftMargin" presStyleLbl="node1" presStyleIdx="0" presStyleCnt="1"/>
      <dgm:spPr/>
    </dgm:pt>
    <dgm:pt modelId="{BDA2E19C-5B84-4831-BA30-591958AB3ED7}" type="pres">
      <dgm:prSet presAssocID="{C28DE736-D52E-411F-BF6B-50FEED90A775}" presName="parentText" presStyleLbl="node1" presStyleIdx="0" presStyleCnt="1" custScaleY="398207" custLinFactNeighborX="-5782" custLinFactNeighborY="-18196">
        <dgm:presLayoutVars>
          <dgm:chMax val="0"/>
          <dgm:bulletEnabled val="1"/>
        </dgm:presLayoutVars>
      </dgm:prSet>
      <dgm:spPr/>
    </dgm:pt>
    <dgm:pt modelId="{3C3E6E16-C873-42B3-9EB1-53A1B6545CE8}" type="pres">
      <dgm:prSet presAssocID="{C28DE736-D52E-411F-BF6B-50FEED90A775}" presName="negativeSpace" presStyleCnt="0"/>
      <dgm:spPr/>
    </dgm:pt>
    <dgm:pt modelId="{233F6D14-98C8-4FA3-80E3-EFFCDCAED22E}" type="pres">
      <dgm:prSet presAssocID="{C28DE736-D52E-411F-BF6B-50FEED90A775}" presName="childText" presStyleLbl="conFgAcc1" presStyleIdx="0" presStyleCnt="1" custScaleY="143598" custLinFactY="-2362" custLinFactNeighborY="-100000">
        <dgm:presLayoutVars>
          <dgm:bulletEnabled val="1"/>
        </dgm:presLayoutVars>
      </dgm:prSet>
      <dgm:spPr/>
    </dgm:pt>
  </dgm:ptLst>
  <dgm:cxnLst>
    <dgm:cxn modelId="{4C4F280B-7858-4D87-9021-DAD5E880C11F}" srcId="{C28DE736-D52E-411F-BF6B-50FEED90A775}" destId="{C0F7D0E8-FD51-47A3-8FCF-A7609385AAD7}" srcOrd="6" destOrd="0" parTransId="{8222E4CF-1619-46EE-8A73-AF5D89B0CC1E}" sibTransId="{F22F5B86-B235-4CCA-BF17-EB94301FD382}"/>
    <dgm:cxn modelId="{24420A0F-7532-4A1D-8410-7886973EE1C8}" type="presOf" srcId="{24D9BC08-1647-447D-B521-B86E753166FF}" destId="{233F6D14-98C8-4FA3-80E3-EFFCDCAED22E}" srcOrd="0" destOrd="2" presId="urn:microsoft.com/office/officeart/2005/8/layout/list1"/>
    <dgm:cxn modelId="{FC80D415-2F2A-47C7-B4B7-A5BF5E60C3D9}" srcId="{45A8BB5C-76BA-4EAA-BD88-3C9AB30A5C89}" destId="{C28DE736-D52E-411F-BF6B-50FEED90A775}" srcOrd="0" destOrd="0" parTransId="{F6137233-8F68-48C8-9FF7-A520E3696DE9}" sibTransId="{A56FCF61-4C09-423B-B70F-7A84CEFD33C3}"/>
    <dgm:cxn modelId="{AA49A317-538E-4E40-BC0C-952DD5D44D52}" srcId="{C28DE736-D52E-411F-BF6B-50FEED90A775}" destId="{4AB9EBF9-D371-4A09-8109-D095FFCD2FB1}" srcOrd="4" destOrd="0" parTransId="{9BDD3590-A9B1-4F9B-A353-68549AF6FEB4}" sibTransId="{7EBB6BA1-2230-4AC2-A407-99C7831E6542}"/>
    <dgm:cxn modelId="{956D1218-9226-4E12-9A6A-1FDCDC250450}" type="presOf" srcId="{BF37F19A-E02A-401A-8EE4-9C0206D71642}" destId="{233F6D14-98C8-4FA3-80E3-EFFCDCAED22E}" srcOrd="0" destOrd="0" presId="urn:microsoft.com/office/officeart/2005/8/layout/list1"/>
    <dgm:cxn modelId="{15E5535D-B2B8-4D97-8A32-B58FB1655A05}" type="presOf" srcId="{C28DE736-D52E-411F-BF6B-50FEED90A775}" destId="{91548099-47F6-4BAF-BCCA-DADBCF41BAC5}" srcOrd="0" destOrd="0" presId="urn:microsoft.com/office/officeart/2005/8/layout/list1"/>
    <dgm:cxn modelId="{5B654967-74B1-496B-B6C9-94435B9A76FA}" srcId="{C28DE736-D52E-411F-BF6B-50FEED90A775}" destId="{DCCFE211-CDE2-492D-A734-FA984194D9D6}" srcOrd="5" destOrd="0" parTransId="{F5217083-E393-4BF0-A29E-D069AFA0E288}" sibTransId="{A8C20DF9-31ED-4918-B908-7F075429EC5A}"/>
    <dgm:cxn modelId="{2E28AB48-30AE-40CB-B035-016A3DA35B0A}" type="presOf" srcId="{8891A67A-F82D-42C2-B5A8-8034EDC65F6C}" destId="{233F6D14-98C8-4FA3-80E3-EFFCDCAED22E}" srcOrd="0" destOrd="3" presId="urn:microsoft.com/office/officeart/2005/8/layout/list1"/>
    <dgm:cxn modelId="{9FE5126C-A384-47A5-B977-EB01B3EEA2FB}" srcId="{C28DE736-D52E-411F-BF6B-50FEED90A775}" destId="{199364E6-BB8C-41A2-BC72-74A6BBC43F21}" srcOrd="8" destOrd="0" parTransId="{67B8BE3C-6C06-4F68-BAAB-3107DA31BEE7}" sibTransId="{ECBDC1FB-A73C-4E6D-AD14-B4EC437BB068}"/>
    <dgm:cxn modelId="{9E3BFC6D-CD56-4701-9E4F-E1F7BBE12D85}" type="presOf" srcId="{3C602741-8EB4-47BB-A24E-F4511E30F983}" destId="{233F6D14-98C8-4FA3-80E3-EFFCDCAED22E}" srcOrd="0" destOrd="7" presId="urn:microsoft.com/office/officeart/2005/8/layout/list1"/>
    <dgm:cxn modelId="{0795A87A-6F60-49B9-96B7-7C35FF873FC4}" type="presOf" srcId="{C28DE736-D52E-411F-BF6B-50FEED90A775}" destId="{BDA2E19C-5B84-4831-BA30-591958AB3ED7}" srcOrd="1" destOrd="0" presId="urn:microsoft.com/office/officeart/2005/8/layout/list1"/>
    <dgm:cxn modelId="{A49B497D-787E-4813-9459-BC94105A8C60}" srcId="{C28DE736-D52E-411F-BF6B-50FEED90A775}" destId="{24D9BC08-1647-447D-B521-B86E753166FF}" srcOrd="2" destOrd="0" parTransId="{66330FFE-5FD8-4690-909C-8C0F9A936AD7}" sibTransId="{4AF78EF2-6CF0-4ECD-AF9F-E607435E4667}"/>
    <dgm:cxn modelId="{84B3688A-83A7-4A01-907B-648DA31B1394}" type="presOf" srcId="{DCCFE211-CDE2-492D-A734-FA984194D9D6}" destId="{233F6D14-98C8-4FA3-80E3-EFFCDCAED22E}" srcOrd="0" destOrd="5" presId="urn:microsoft.com/office/officeart/2005/8/layout/list1"/>
    <dgm:cxn modelId="{E3041B91-B96C-4916-8A76-7DD260695B29}" type="presOf" srcId="{45A8BB5C-76BA-4EAA-BD88-3C9AB30A5C89}" destId="{DCB457DC-8002-4F05-AACB-546BA4C54150}" srcOrd="0" destOrd="0" presId="urn:microsoft.com/office/officeart/2005/8/layout/list1"/>
    <dgm:cxn modelId="{BD5E1EB5-55D5-49BE-BEE4-CD7EE970BB7C}" srcId="{C28DE736-D52E-411F-BF6B-50FEED90A775}" destId="{FFC54601-122C-4B20-85BF-F45312A5E953}" srcOrd="1" destOrd="0" parTransId="{3F2EEA0F-2799-4215-9025-D73D3AC697BE}" sibTransId="{F8DC4412-D0B5-4BC6-9BA5-CD7F53691E57}"/>
    <dgm:cxn modelId="{C19CCDC0-E760-4E3F-B607-1ED5160879F0}" type="presOf" srcId="{199364E6-BB8C-41A2-BC72-74A6BBC43F21}" destId="{233F6D14-98C8-4FA3-80E3-EFFCDCAED22E}" srcOrd="0" destOrd="8" presId="urn:microsoft.com/office/officeart/2005/8/layout/list1"/>
    <dgm:cxn modelId="{404CEDD7-C368-4DB7-8CDA-B067410F1A48}" srcId="{C28DE736-D52E-411F-BF6B-50FEED90A775}" destId="{8891A67A-F82D-42C2-B5A8-8034EDC65F6C}" srcOrd="3" destOrd="0" parTransId="{60E3DF46-4D75-4ACE-9F14-52816DB45A37}" sibTransId="{91B9DCD8-1C49-421F-88CA-5D4E33C9B329}"/>
    <dgm:cxn modelId="{8E2C64F7-B1D5-4CC1-AFC2-7AD353AEF8BC}" srcId="{C28DE736-D52E-411F-BF6B-50FEED90A775}" destId="{3C602741-8EB4-47BB-A24E-F4511E30F983}" srcOrd="7" destOrd="0" parTransId="{20537CF8-ADAB-4F22-BE19-7840DA3733E2}" sibTransId="{E24DB048-E27F-48C3-AB18-CB305282210D}"/>
    <dgm:cxn modelId="{30AFEEF9-1098-446B-904E-19FB887FAC27}" type="presOf" srcId="{C0F7D0E8-FD51-47A3-8FCF-A7609385AAD7}" destId="{233F6D14-98C8-4FA3-80E3-EFFCDCAED22E}" srcOrd="0" destOrd="6" presId="urn:microsoft.com/office/officeart/2005/8/layout/list1"/>
    <dgm:cxn modelId="{D4DFF1FA-7FBD-43BF-9DB6-FF4D289A5B4C}" srcId="{C28DE736-D52E-411F-BF6B-50FEED90A775}" destId="{BF37F19A-E02A-401A-8EE4-9C0206D71642}" srcOrd="0" destOrd="0" parTransId="{B686A2F9-2966-4072-B039-F9B6D76F5FAA}" sibTransId="{9100BFDA-F76C-46AD-B52A-F17741BA75A7}"/>
    <dgm:cxn modelId="{0D4352FD-BBFF-41AB-A2DE-A65B8495756F}" type="presOf" srcId="{4AB9EBF9-D371-4A09-8109-D095FFCD2FB1}" destId="{233F6D14-98C8-4FA3-80E3-EFFCDCAED22E}" srcOrd="0" destOrd="4" presId="urn:microsoft.com/office/officeart/2005/8/layout/list1"/>
    <dgm:cxn modelId="{30D898FE-FAB8-4F35-93DD-C0B30E1B7F8D}" type="presOf" srcId="{FFC54601-122C-4B20-85BF-F45312A5E953}" destId="{233F6D14-98C8-4FA3-80E3-EFFCDCAED22E}" srcOrd="0" destOrd="1" presId="urn:microsoft.com/office/officeart/2005/8/layout/list1"/>
    <dgm:cxn modelId="{B0180C2D-3876-4A6D-B6C3-E5CAF7035C9A}" type="presParOf" srcId="{DCB457DC-8002-4F05-AACB-546BA4C54150}" destId="{D487CC99-FF99-4895-BF6E-F3D3E9405D2F}" srcOrd="0" destOrd="0" presId="urn:microsoft.com/office/officeart/2005/8/layout/list1"/>
    <dgm:cxn modelId="{4764C7C4-969C-461E-BCF8-93800E664CD1}" type="presParOf" srcId="{D487CC99-FF99-4895-BF6E-F3D3E9405D2F}" destId="{91548099-47F6-4BAF-BCCA-DADBCF41BAC5}" srcOrd="0" destOrd="0" presId="urn:microsoft.com/office/officeart/2005/8/layout/list1"/>
    <dgm:cxn modelId="{98ED22FF-37B5-4FDA-A3D4-7F2C4B3286AD}" type="presParOf" srcId="{D487CC99-FF99-4895-BF6E-F3D3E9405D2F}" destId="{BDA2E19C-5B84-4831-BA30-591958AB3ED7}" srcOrd="1" destOrd="0" presId="urn:microsoft.com/office/officeart/2005/8/layout/list1"/>
    <dgm:cxn modelId="{1B945446-AF8B-4529-A935-99547D4FA28A}" type="presParOf" srcId="{DCB457DC-8002-4F05-AACB-546BA4C54150}" destId="{3C3E6E16-C873-42B3-9EB1-53A1B6545CE8}" srcOrd="1" destOrd="0" presId="urn:microsoft.com/office/officeart/2005/8/layout/list1"/>
    <dgm:cxn modelId="{8BCDE68B-B550-43DF-941D-1A5423A040C5}" type="presParOf" srcId="{DCB457DC-8002-4F05-AACB-546BA4C54150}" destId="{233F6D14-98C8-4FA3-80E3-EFFCDCAED22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GB"/>
        </a:p>
      </dgm:t>
    </dgm:pt>
    <dgm:pt modelId="{C28DE736-D52E-411F-BF6B-50FEED90A775}">
      <dgm:prSet/>
      <dgm:spPr/>
      <dgm:t>
        <a:bodyPr/>
        <a:lstStyle/>
        <a:p>
          <a:r>
            <a:rPr lang="en-GB" dirty="0"/>
            <a:t>Understanding parents’ and carers’ needs and context</a:t>
          </a:r>
        </a:p>
      </dgm:t>
    </dgm:pt>
    <dgm:pt modelId="{F6137233-8F68-48C8-9FF7-A520E3696DE9}" type="parTrans" cxnId="{FC80D415-2F2A-47C7-B4B7-A5BF5E60C3D9}">
      <dgm:prSet/>
      <dgm:spPr/>
      <dgm:t>
        <a:bodyPr/>
        <a:lstStyle/>
        <a:p>
          <a:endParaRPr lang="en-GB"/>
        </a:p>
      </dgm:t>
    </dgm:pt>
    <dgm:pt modelId="{A56FCF61-4C09-423B-B70F-7A84CEFD33C3}" type="sibTrans" cxnId="{FC80D415-2F2A-47C7-B4B7-A5BF5E60C3D9}">
      <dgm:prSet/>
      <dgm:spPr/>
      <dgm:t>
        <a:bodyPr/>
        <a:lstStyle/>
        <a:p>
          <a:endParaRPr lang="en-GB"/>
        </a:p>
      </dgm:t>
    </dgm:pt>
    <dgm:pt modelId="{FFC54601-122C-4B20-85BF-F45312A5E953}">
      <dgm:prSet/>
      <dgm:spPr/>
      <dgm:t>
        <a:bodyPr/>
        <a:lstStyle/>
        <a:p>
          <a:r>
            <a:rPr lang="en-GB" dirty="0"/>
            <a:t>Understanding of parents’ contexts and vulnerabilities</a:t>
          </a:r>
        </a:p>
      </dgm:t>
    </dgm:pt>
    <dgm:pt modelId="{3F2EEA0F-2799-4215-9025-D73D3AC697BE}" type="parTrans" cxnId="{BD5E1EB5-55D5-49BE-BEE4-CD7EE970BB7C}">
      <dgm:prSet/>
      <dgm:spPr/>
      <dgm:t>
        <a:bodyPr/>
        <a:lstStyle/>
        <a:p>
          <a:endParaRPr lang="en-GB"/>
        </a:p>
      </dgm:t>
    </dgm:pt>
    <dgm:pt modelId="{F8DC4412-D0B5-4BC6-9BA5-CD7F53691E57}" type="sibTrans" cxnId="{BD5E1EB5-55D5-49BE-BEE4-CD7EE970BB7C}">
      <dgm:prSet/>
      <dgm:spPr/>
      <dgm:t>
        <a:bodyPr/>
        <a:lstStyle/>
        <a:p>
          <a:endParaRPr lang="en-GB"/>
        </a:p>
      </dgm:t>
    </dgm:pt>
    <dgm:pt modelId="{4AB9EBF9-D371-4A09-8109-D095FFCD2FB1}">
      <dgm:prSet/>
      <dgm:spPr/>
      <dgm:t>
        <a:bodyPr/>
        <a:lstStyle/>
        <a:p>
          <a:r>
            <a:rPr lang="en-GB" dirty="0"/>
            <a:t>Exploring and taking account of parents’ race, ethnicity and culture</a:t>
          </a:r>
        </a:p>
      </dgm:t>
    </dgm:pt>
    <dgm:pt modelId="{9BDD3590-A9B1-4F9B-A353-68549AF6FEB4}" type="parTrans" cxnId="{AA49A317-538E-4E40-BC0C-952DD5D44D52}">
      <dgm:prSet/>
      <dgm:spPr/>
      <dgm:t>
        <a:bodyPr/>
        <a:lstStyle/>
        <a:p>
          <a:endParaRPr lang="en-GB"/>
        </a:p>
      </dgm:t>
    </dgm:pt>
    <dgm:pt modelId="{7EBB6BA1-2230-4AC2-A407-99C7831E6542}" type="sibTrans" cxnId="{AA49A317-538E-4E40-BC0C-952DD5D44D52}">
      <dgm:prSet/>
      <dgm:spPr/>
      <dgm:t>
        <a:bodyPr/>
        <a:lstStyle/>
        <a:p>
          <a:endParaRPr lang="en-GB"/>
        </a:p>
      </dgm:t>
    </dgm:pt>
    <dgm:pt modelId="{DCCFE211-CDE2-492D-A734-FA984194D9D6}">
      <dgm:prSet/>
      <dgm:spPr/>
      <dgm:t>
        <a:bodyPr/>
        <a:lstStyle/>
        <a:p>
          <a:r>
            <a:rPr lang="en-GB" dirty="0"/>
            <a:t>Relying on parents to protect their children</a:t>
          </a:r>
        </a:p>
      </dgm:t>
    </dgm:pt>
    <dgm:pt modelId="{F5217083-E393-4BF0-A29E-D069AFA0E288}" type="parTrans" cxnId="{5B654967-74B1-496B-B6C9-94435B9A76FA}">
      <dgm:prSet/>
      <dgm:spPr/>
      <dgm:t>
        <a:bodyPr/>
        <a:lstStyle/>
        <a:p>
          <a:endParaRPr lang="en-GB"/>
        </a:p>
      </dgm:t>
    </dgm:pt>
    <dgm:pt modelId="{A8C20DF9-31ED-4918-B908-7F075429EC5A}" type="sibTrans" cxnId="{5B654967-74B1-496B-B6C9-94435B9A76FA}">
      <dgm:prSet/>
      <dgm:spPr/>
      <dgm:t>
        <a:bodyPr/>
        <a:lstStyle/>
        <a:p>
          <a:endParaRPr lang="en-GB"/>
        </a:p>
      </dgm:t>
    </dgm:pt>
    <dgm:pt modelId="{C0F7D0E8-FD51-47A3-8FCF-A7609385AAD7}">
      <dgm:prSet/>
      <dgm:spPr/>
      <dgm:t>
        <a:bodyPr/>
        <a:lstStyle/>
        <a:p>
          <a:r>
            <a:rPr lang="en-GB" dirty="0"/>
            <a:t>Sharing information with and believing parents and carers</a:t>
          </a:r>
        </a:p>
      </dgm:t>
    </dgm:pt>
    <dgm:pt modelId="{8222E4CF-1619-46EE-8A73-AF5D89B0CC1E}" type="parTrans" cxnId="{4C4F280B-7858-4D87-9021-DAD5E880C11F}">
      <dgm:prSet/>
      <dgm:spPr/>
      <dgm:t>
        <a:bodyPr/>
        <a:lstStyle/>
        <a:p>
          <a:endParaRPr lang="en-GB"/>
        </a:p>
      </dgm:t>
    </dgm:pt>
    <dgm:pt modelId="{F22F5B86-B235-4CCA-BF17-EB94301FD382}" type="sibTrans" cxnId="{4C4F280B-7858-4D87-9021-DAD5E880C11F}">
      <dgm:prSet/>
      <dgm:spPr/>
      <dgm:t>
        <a:bodyPr/>
        <a:lstStyle/>
        <a:p>
          <a:endParaRPr lang="en-GB"/>
        </a:p>
      </dgm:t>
    </dgm:pt>
    <dgm:pt modelId="{3C602741-8EB4-47BB-A24E-F4511E30F983}">
      <dgm:prSet/>
      <dgm:spPr/>
      <dgm:t>
        <a:bodyPr/>
        <a:lstStyle/>
        <a:p>
          <a:r>
            <a:rPr lang="en-GB" dirty="0"/>
            <a:t>Support for parents and carers</a:t>
          </a:r>
        </a:p>
      </dgm:t>
    </dgm:pt>
    <dgm:pt modelId="{20537CF8-ADAB-4F22-BE19-7840DA3733E2}" type="parTrans" cxnId="{8E2C64F7-B1D5-4CC1-AFC2-7AD353AEF8BC}">
      <dgm:prSet/>
      <dgm:spPr/>
      <dgm:t>
        <a:bodyPr/>
        <a:lstStyle/>
        <a:p>
          <a:endParaRPr lang="en-GB"/>
        </a:p>
      </dgm:t>
    </dgm:pt>
    <dgm:pt modelId="{E24DB048-E27F-48C3-AB18-CB305282210D}" type="sibTrans" cxnId="{8E2C64F7-B1D5-4CC1-AFC2-7AD353AEF8BC}">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487CC99-FF99-4895-BF6E-F3D3E9405D2F}" type="pres">
      <dgm:prSet presAssocID="{C28DE736-D52E-411F-BF6B-50FEED90A775}" presName="parentLin" presStyleCnt="0"/>
      <dgm:spPr/>
    </dgm:pt>
    <dgm:pt modelId="{91548099-47F6-4BAF-BCCA-DADBCF41BAC5}" type="pres">
      <dgm:prSet presAssocID="{C28DE736-D52E-411F-BF6B-50FEED90A775}" presName="parentLeftMargin" presStyleLbl="node1" presStyleIdx="0" presStyleCnt="1"/>
      <dgm:spPr/>
    </dgm:pt>
    <dgm:pt modelId="{BDA2E19C-5B84-4831-BA30-591958AB3ED7}" type="pres">
      <dgm:prSet presAssocID="{C28DE736-D52E-411F-BF6B-50FEED90A775}" presName="parentText" presStyleLbl="node1" presStyleIdx="0" presStyleCnt="1" custLinFactNeighborY="-18888">
        <dgm:presLayoutVars>
          <dgm:chMax val="0"/>
          <dgm:bulletEnabled val="1"/>
        </dgm:presLayoutVars>
      </dgm:prSet>
      <dgm:spPr/>
    </dgm:pt>
    <dgm:pt modelId="{3C3E6E16-C873-42B3-9EB1-53A1B6545CE8}" type="pres">
      <dgm:prSet presAssocID="{C28DE736-D52E-411F-BF6B-50FEED90A775}" presName="negativeSpace" presStyleCnt="0"/>
      <dgm:spPr/>
    </dgm:pt>
    <dgm:pt modelId="{233F6D14-98C8-4FA3-80E3-EFFCDCAED22E}" type="pres">
      <dgm:prSet presAssocID="{C28DE736-D52E-411F-BF6B-50FEED90A775}" presName="childText" presStyleLbl="conFgAcc1" presStyleIdx="0" presStyleCnt="1" custScaleY="143598">
        <dgm:presLayoutVars>
          <dgm:bulletEnabled val="1"/>
        </dgm:presLayoutVars>
      </dgm:prSet>
      <dgm:spPr/>
    </dgm:pt>
  </dgm:ptLst>
  <dgm:cxnLst>
    <dgm:cxn modelId="{4C4F280B-7858-4D87-9021-DAD5E880C11F}" srcId="{C28DE736-D52E-411F-BF6B-50FEED90A775}" destId="{C0F7D0E8-FD51-47A3-8FCF-A7609385AAD7}" srcOrd="3" destOrd="0" parTransId="{8222E4CF-1619-46EE-8A73-AF5D89B0CC1E}" sibTransId="{F22F5B86-B235-4CCA-BF17-EB94301FD382}"/>
    <dgm:cxn modelId="{FC80D415-2F2A-47C7-B4B7-A5BF5E60C3D9}" srcId="{45A8BB5C-76BA-4EAA-BD88-3C9AB30A5C89}" destId="{C28DE736-D52E-411F-BF6B-50FEED90A775}" srcOrd="0" destOrd="0" parTransId="{F6137233-8F68-48C8-9FF7-A520E3696DE9}" sibTransId="{A56FCF61-4C09-423B-B70F-7A84CEFD33C3}"/>
    <dgm:cxn modelId="{AA49A317-538E-4E40-BC0C-952DD5D44D52}" srcId="{C28DE736-D52E-411F-BF6B-50FEED90A775}" destId="{4AB9EBF9-D371-4A09-8109-D095FFCD2FB1}" srcOrd="1" destOrd="0" parTransId="{9BDD3590-A9B1-4F9B-A353-68549AF6FEB4}" sibTransId="{7EBB6BA1-2230-4AC2-A407-99C7831E6542}"/>
    <dgm:cxn modelId="{15E5535D-B2B8-4D97-8A32-B58FB1655A05}" type="presOf" srcId="{C28DE736-D52E-411F-BF6B-50FEED90A775}" destId="{91548099-47F6-4BAF-BCCA-DADBCF41BAC5}" srcOrd="0" destOrd="0" presId="urn:microsoft.com/office/officeart/2005/8/layout/list1"/>
    <dgm:cxn modelId="{5B654967-74B1-496B-B6C9-94435B9A76FA}" srcId="{C28DE736-D52E-411F-BF6B-50FEED90A775}" destId="{DCCFE211-CDE2-492D-A734-FA984194D9D6}" srcOrd="2" destOrd="0" parTransId="{F5217083-E393-4BF0-A29E-D069AFA0E288}" sibTransId="{A8C20DF9-31ED-4918-B908-7F075429EC5A}"/>
    <dgm:cxn modelId="{9E3BFC6D-CD56-4701-9E4F-E1F7BBE12D85}" type="presOf" srcId="{3C602741-8EB4-47BB-A24E-F4511E30F983}" destId="{233F6D14-98C8-4FA3-80E3-EFFCDCAED22E}" srcOrd="0" destOrd="4" presId="urn:microsoft.com/office/officeart/2005/8/layout/list1"/>
    <dgm:cxn modelId="{0795A87A-6F60-49B9-96B7-7C35FF873FC4}" type="presOf" srcId="{C28DE736-D52E-411F-BF6B-50FEED90A775}" destId="{BDA2E19C-5B84-4831-BA30-591958AB3ED7}" srcOrd="1" destOrd="0" presId="urn:microsoft.com/office/officeart/2005/8/layout/list1"/>
    <dgm:cxn modelId="{84B3688A-83A7-4A01-907B-648DA31B1394}" type="presOf" srcId="{DCCFE211-CDE2-492D-A734-FA984194D9D6}" destId="{233F6D14-98C8-4FA3-80E3-EFFCDCAED22E}" srcOrd="0" destOrd="2" presId="urn:microsoft.com/office/officeart/2005/8/layout/list1"/>
    <dgm:cxn modelId="{E3041B91-B96C-4916-8A76-7DD260695B29}" type="presOf" srcId="{45A8BB5C-76BA-4EAA-BD88-3C9AB30A5C89}" destId="{DCB457DC-8002-4F05-AACB-546BA4C54150}" srcOrd="0" destOrd="0" presId="urn:microsoft.com/office/officeart/2005/8/layout/list1"/>
    <dgm:cxn modelId="{BD5E1EB5-55D5-49BE-BEE4-CD7EE970BB7C}" srcId="{C28DE736-D52E-411F-BF6B-50FEED90A775}" destId="{FFC54601-122C-4B20-85BF-F45312A5E953}" srcOrd="0" destOrd="0" parTransId="{3F2EEA0F-2799-4215-9025-D73D3AC697BE}" sibTransId="{F8DC4412-D0B5-4BC6-9BA5-CD7F53691E57}"/>
    <dgm:cxn modelId="{8E2C64F7-B1D5-4CC1-AFC2-7AD353AEF8BC}" srcId="{C28DE736-D52E-411F-BF6B-50FEED90A775}" destId="{3C602741-8EB4-47BB-A24E-F4511E30F983}" srcOrd="4" destOrd="0" parTransId="{20537CF8-ADAB-4F22-BE19-7840DA3733E2}" sibTransId="{E24DB048-E27F-48C3-AB18-CB305282210D}"/>
    <dgm:cxn modelId="{30AFEEF9-1098-446B-904E-19FB887FAC27}" type="presOf" srcId="{C0F7D0E8-FD51-47A3-8FCF-A7609385AAD7}" destId="{233F6D14-98C8-4FA3-80E3-EFFCDCAED22E}" srcOrd="0" destOrd="3" presId="urn:microsoft.com/office/officeart/2005/8/layout/list1"/>
    <dgm:cxn modelId="{0D4352FD-BBFF-41AB-A2DE-A65B8495756F}" type="presOf" srcId="{4AB9EBF9-D371-4A09-8109-D095FFCD2FB1}" destId="{233F6D14-98C8-4FA3-80E3-EFFCDCAED22E}" srcOrd="0" destOrd="1" presId="urn:microsoft.com/office/officeart/2005/8/layout/list1"/>
    <dgm:cxn modelId="{30D898FE-FAB8-4F35-93DD-C0B30E1B7F8D}" type="presOf" srcId="{FFC54601-122C-4B20-85BF-F45312A5E953}" destId="{233F6D14-98C8-4FA3-80E3-EFFCDCAED22E}" srcOrd="0" destOrd="0" presId="urn:microsoft.com/office/officeart/2005/8/layout/list1"/>
    <dgm:cxn modelId="{B0180C2D-3876-4A6D-B6C3-E5CAF7035C9A}" type="presParOf" srcId="{DCB457DC-8002-4F05-AACB-546BA4C54150}" destId="{D487CC99-FF99-4895-BF6E-F3D3E9405D2F}" srcOrd="0" destOrd="0" presId="urn:microsoft.com/office/officeart/2005/8/layout/list1"/>
    <dgm:cxn modelId="{4764C7C4-969C-461E-BCF8-93800E664CD1}" type="presParOf" srcId="{D487CC99-FF99-4895-BF6E-F3D3E9405D2F}" destId="{91548099-47F6-4BAF-BCCA-DADBCF41BAC5}" srcOrd="0" destOrd="0" presId="urn:microsoft.com/office/officeart/2005/8/layout/list1"/>
    <dgm:cxn modelId="{98ED22FF-37B5-4FDA-A3D4-7F2C4B3286AD}" type="presParOf" srcId="{D487CC99-FF99-4895-BF6E-F3D3E9405D2F}" destId="{BDA2E19C-5B84-4831-BA30-591958AB3ED7}" srcOrd="1" destOrd="0" presId="urn:microsoft.com/office/officeart/2005/8/layout/list1"/>
    <dgm:cxn modelId="{1B945446-AF8B-4529-A935-99547D4FA28A}" type="presParOf" srcId="{DCB457DC-8002-4F05-AACB-546BA4C54150}" destId="{3C3E6E16-C873-42B3-9EB1-53A1B6545CE8}" srcOrd="1" destOrd="0" presId="urn:microsoft.com/office/officeart/2005/8/layout/list1"/>
    <dgm:cxn modelId="{8BCDE68B-B550-43DF-941D-1A5423A040C5}" type="presParOf" srcId="{DCB457DC-8002-4F05-AACB-546BA4C54150}" destId="{233F6D14-98C8-4FA3-80E3-EFFCDCAED22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GB"/>
        </a:p>
      </dgm:t>
    </dgm:pt>
    <dgm:pt modelId="{C28DE736-D52E-411F-BF6B-50FEED90A775}">
      <dgm:prSet/>
      <dgm:spPr/>
      <dgm:t>
        <a:bodyPr/>
        <a:lstStyle/>
        <a:p>
          <a:r>
            <a:rPr lang="en-GB" dirty="0"/>
            <a:t>Identifying signs, understanding risk and raising concerns </a:t>
          </a:r>
        </a:p>
      </dgm:t>
    </dgm:pt>
    <dgm:pt modelId="{F6137233-8F68-48C8-9FF7-A520E3696DE9}" type="parTrans" cxnId="{FC80D415-2F2A-47C7-B4B7-A5BF5E60C3D9}">
      <dgm:prSet/>
      <dgm:spPr/>
      <dgm:t>
        <a:bodyPr/>
        <a:lstStyle/>
        <a:p>
          <a:endParaRPr lang="en-GB"/>
        </a:p>
      </dgm:t>
    </dgm:pt>
    <dgm:pt modelId="{A56FCF61-4C09-423B-B70F-7A84CEFD33C3}" type="sibTrans" cxnId="{FC80D415-2F2A-47C7-B4B7-A5BF5E60C3D9}">
      <dgm:prSet/>
      <dgm:spPr/>
      <dgm:t>
        <a:bodyPr/>
        <a:lstStyle/>
        <a:p>
          <a:endParaRPr lang="en-GB"/>
        </a:p>
      </dgm:t>
    </dgm:pt>
    <dgm:pt modelId="{FFC54601-122C-4B20-85BF-F45312A5E953}">
      <dgm:prSet/>
      <dgm:spPr/>
      <dgm:t>
        <a:bodyPr/>
        <a:lstStyle/>
        <a:p>
          <a:r>
            <a:rPr lang="en-GB" dirty="0"/>
            <a:t>Identifying signs of intrafamilial child sexual abuse</a:t>
          </a:r>
        </a:p>
      </dgm:t>
    </dgm:pt>
    <dgm:pt modelId="{3F2EEA0F-2799-4215-9025-D73D3AC697BE}" type="parTrans" cxnId="{BD5E1EB5-55D5-49BE-BEE4-CD7EE970BB7C}">
      <dgm:prSet/>
      <dgm:spPr/>
      <dgm:t>
        <a:bodyPr/>
        <a:lstStyle/>
        <a:p>
          <a:endParaRPr lang="en-GB"/>
        </a:p>
      </dgm:t>
    </dgm:pt>
    <dgm:pt modelId="{F8DC4412-D0B5-4BC6-9BA5-CD7F53691E57}" type="sibTrans" cxnId="{BD5E1EB5-55D5-49BE-BEE4-CD7EE970BB7C}">
      <dgm:prSet/>
      <dgm:spPr/>
      <dgm:t>
        <a:bodyPr/>
        <a:lstStyle/>
        <a:p>
          <a:endParaRPr lang="en-GB"/>
        </a:p>
      </dgm:t>
    </dgm:pt>
    <dgm:pt modelId="{24D9BC08-1647-447D-B521-B86E753166FF}">
      <dgm:prSet/>
      <dgm:spPr/>
      <dgm:t>
        <a:bodyPr/>
        <a:lstStyle/>
        <a:p>
          <a:r>
            <a:rPr lang="en-GB" dirty="0"/>
            <a:t>Quality of risk assessment for sexual offending</a:t>
          </a:r>
        </a:p>
      </dgm:t>
    </dgm:pt>
    <dgm:pt modelId="{66330FFE-5FD8-4690-909C-8C0F9A936AD7}" type="parTrans" cxnId="{A49B497D-787E-4813-9459-BC94105A8C60}">
      <dgm:prSet/>
      <dgm:spPr/>
      <dgm:t>
        <a:bodyPr/>
        <a:lstStyle/>
        <a:p>
          <a:endParaRPr lang="en-GB"/>
        </a:p>
      </dgm:t>
    </dgm:pt>
    <dgm:pt modelId="{4AF78EF2-6CF0-4ECD-AF9F-E607435E4667}" type="sibTrans" cxnId="{A49B497D-787E-4813-9459-BC94105A8C60}">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487CC99-FF99-4895-BF6E-F3D3E9405D2F}" type="pres">
      <dgm:prSet presAssocID="{C28DE736-D52E-411F-BF6B-50FEED90A775}" presName="parentLin" presStyleCnt="0"/>
      <dgm:spPr/>
    </dgm:pt>
    <dgm:pt modelId="{91548099-47F6-4BAF-BCCA-DADBCF41BAC5}" type="pres">
      <dgm:prSet presAssocID="{C28DE736-D52E-411F-BF6B-50FEED90A775}" presName="parentLeftMargin" presStyleLbl="node1" presStyleIdx="0" presStyleCnt="1"/>
      <dgm:spPr/>
    </dgm:pt>
    <dgm:pt modelId="{BDA2E19C-5B84-4831-BA30-591958AB3ED7}" type="pres">
      <dgm:prSet presAssocID="{C28DE736-D52E-411F-BF6B-50FEED90A775}" presName="parentText" presStyleLbl="node1" presStyleIdx="0" presStyleCnt="1" custLinFactY="-40127" custLinFactNeighborX="-41234" custLinFactNeighborY="-100000">
        <dgm:presLayoutVars>
          <dgm:chMax val="0"/>
          <dgm:bulletEnabled val="1"/>
        </dgm:presLayoutVars>
      </dgm:prSet>
      <dgm:spPr/>
    </dgm:pt>
    <dgm:pt modelId="{3C3E6E16-C873-42B3-9EB1-53A1B6545CE8}" type="pres">
      <dgm:prSet presAssocID="{C28DE736-D52E-411F-BF6B-50FEED90A775}" presName="negativeSpace" presStyleCnt="0"/>
      <dgm:spPr/>
    </dgm:pt>
    <dgm:pt modelId="{233F6D14-98C8-4FA3-80E3-EFFCDCAED22E}" type="pres">
      <dgm:prSet presAssocID="{C28DE736-D52E-411F-BF6B-50FEED90A775}" presName="childText" presStyleLbl="conFgAcc1" presStyleIdx="0" presStyleCnt="1" custScaleY="127624" custLinFactY="-39733" custLinFactNeighborY="-100000">
        <dgm:presLayoutVars>
          <dgm:bulletEnabled val="1"/>
        </dgm:presLayoutVars>
      </dgm:prSet>
      <dgm:spPr/>
    </dgm:pt>
  </dgm:ptLst>
  <dgm:cxnLst>
    <dgm:cxn modelId="{24420A0F-7532-4A1D-8410-7886973EE1C8}" type="presOf" srcId="{24D9BC08-1647-447D-B521-B86E753166FF}" destId="{233F6D14-98C8-4FA3-80E3-EFFCDCAED22E}" srcOrd="0" destOrd="1" presId="urn:microsoft.com/office/officeart/2005/8/layout/list1"/>
    <dgm:cxn modelId="{FC80D415-2F2A-47C7-B4B7-A5BF5E60C3D9}" srcId="{45A8BB5C-76BA-4EAA-BD88-3C9AB30A5C89}" destId="{C28DE736-D52E-411F-BF6B-50FEED90A775}" srcOrd="0" destOrd="0" parTransId="{F6137233-8F68-48C8-9FF7-A520E3696DE9}" sibTransId="{A56FCF61-4C09-423B-B70F-7A84CEFD33C3}"/>
    <dgm:cxn modelId="{15E5535D-B2B8-4D97-8A32-B58FB1655A05}" type="presOf" srcId="{C28DE736-D52E-411F-BF6B-50FEED90A775}" destId="{91548099-47F6-4BAF-BCCA-DADBCF41BAC5}" srcOrd="0" destOrd="0" presId="urn:microsoft.com/office/officeart/2005/8/layout/list1"/>
    <dgm:cxn modelId="{0795A87A-6F60-49B9-96B7-7C35FF873FC4}" type="presOf" srcId="{C28DE736-D52E-411F-BF6B-50FEED90A775}" destId="{BDA2E19C-5B84-4831-BA30-591958AB3ED7}" srcOrd="1" destOrd="0" presId="urn:microsoft.com/office/officeart/2005/8/layout/list1"/>
    <dgm:cxn modelId="{A49B497D-787E-4813-9459-BC94105A8C60}" srcId="{C28DE736-D52E-411F-BF6B-50FEED90A775}" destId="{24D9BC08-1647-447D-B521-B86E753166FF}" srcOrd="1" destOrd="0" parTransId="{66330FFE-5FD8-4690-909C-8C0F9A936AD7}" sibTransId="{4AF78EF2-6CF0-4ECD-AF9F-E607435E4667}"/>
    <dgm:cxn modelId="{E3041B91-B96C-4916-8A76-7DD260695B29}" type="presOf" srcId="{45A8BB5C-76BA-4EAA-BD88-3C9AB30A5C89}" destId="{DCB457DC-8002-4F05-AACB-546BA4C54150}" srcOrd="0" destOrd="0" presId="urn:microsoft.com/office/officeart/2005/8/layout/list1"/>
    <dgm:cxn modelId="{BD5E1EB5-55D5-49BE-BEE4-CD7EE970BB7C}" srcId="{C28DE736-D52E-411F-BF6B-50FEED90A775}" destId="{FFC54601-122C-4B20-85BF-F45312A5E953}" srcOrd="0" destOrd="0" parTransId="{3F2EEA0F-2799-4215-9025-D73D3AC697BE}" sibTransId="{F8DC4412-D0B5-4BC6-9BA5-CD7F53691E57}"/>
    <dgm:cxn modelId="{30D898FE-FAB8-4F35-93DD-C0B30E1B7F8D}" type="presOf" srcId="{FFC54601-122C-4B20-85BF-F45312A5E953}" destId="{233F6D14-98C8-4FA3-80E3-EFFCDCAED22E}" srcOrd="0" destOrd="0" presId="urn:microsoft.com/office/officeart/2005/8/layout/list1"/>
    <dgm:cxn modelId="{B0180C2D-3876-4A6D-B6C3-E5CAF7035C9A}" type="presParOf" srcId="{DCB457DC-8002-4F05-AACB-546BA4C54150}" destId="{D487CC99-FF99-4895-BF6E-F3D3E9405D2F}" srcOrd="0" destOrd="0" presId="urn:microsoft.com/office/officeart/2005/8/layout/list1"/>
    <dgm:cxn modelId="{4764C7C4-969C-461E-BCF8-93800E664CD1}" type="presParOf" srcId="{D487CC99-FF99-4895-BF6E-F3D3E9405D2F}" destId="{91548099-47F6-4BAF-BCCA-DADBCF41BAC5}" srcOrd="0" destOrd="0" presId="urn:microsoft.com/office/officeart/2005/8/layout/list1"/>
    <dgm:cxn modelId="{98ED22FF-37B5-4FDA-A3D4-7F2C4B3286AD}" type="presParOf" srcId="{D487CC99-FF99-4895-BF6E-F3D3E9405D2F}" destId="{BDA2E19C-5B84-4831-BA30-591958AB3ED7}" srcOrd="1" destOrd="0" presId="urn:microsoft.com/office/officeart/2005/8/layout/list1"/>
    <dgm:cxn modelId="{1B945446-AF8B-4529-A935-99547D4FA28A}" type="presParOf" srcId="{DCB457DC-8002-4F05-AACB-546BA4C54150}" destId="{3C3E6E16-C873-42B3-9EB1-53A1B6545CE8}" srcOrd="1" destOrd="0" presId="urn:microsoft.com/office/officeart/2005/8/layout/list1"/>
    <dgm:cxn modelId="{8BCDE68B-B550-43DF-941D-1A5423A040C5}" type="presParOf" srcId="{DCB457DC-8002-4F05-AACB-546BA4C54150}" destId="{233F6D14-98C8-4FA3-80E3-EFFCDCAED22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GB"/>
        </a:p>
      </dgm:t>
    </dgm:pt>
    <dgm:pt modelId="{C28DE736-D52E-411F-BF6B-50FEED90A775}">
      <dgm:prSet/>
      <dgm:spPr/>
      <dgm:t>
        <a:bodyPr/>
        <a:lstStyle/>
        <a:p>
          <a:r>
            <a:rPr lang="en-GB" dirty="0"/>
            <a:t>Responding to concerns of intrafamilial sexual abuse</a:t>
          </a:r>
        </a:p>
      </dgm:t>
    </dgm:pt>
    <dgm:pt modelId="{F6137233-8F68-48C8-9FF7-A520E3696DE9}" type="parTrans" cxnId="{FC80D415-2F2A-47C7-B4B7-A5BF5E60C3D9}">
      <dgm:prSet/>
      <dgm:spPr/>
      <dgm:t>
        <a:bodyPr/>
        <a:lstStyle/>
        <a:p>
          <a:endParaRPr lang="en-GB"/>
        </a:p>
      </dgm:t>
    </dgm:pt>
    <dgm:pt modelId="{A56FCF61-4C09-423B-B70F-7A84CEFD33C3}" type="sibTrans" cxnId="{FC80D415-2F2A-47C7-B4B7-A5BF5E60C3D9}">
      <dgm:prSet/>
      <dgm:spPr/>
      <dgm:t>
        <a:bodyPr/>
        <a:lstStyle/>
        <a:p>
          <a:endParaRPr lang="en-GB"/>
        </a:p>
      </dgm:t>
    </dgm:pt>
    <dgm:pt modelId="{FFC54601-122C-4B20-85BF-F45312A5E953}">
      <dgm:prSet/>
      <dgm:spPr/>
      <dgm:t>
        <a:bodyPr/>
        <a:lstStyle/>
        <a:p>
          <a:r>
            <a:rPr lang="en-GB" dirty="0"/>
            <a:t>Exploration and recording of concerns </a:t>
          </a:r>
        </a:p>
      </dgm:t>
    </dgm:pt>
    <dgm:pt modelId="{3F2EEA0F-2799-4215-9025-D73D3AC697BE}" type="parTrans" cxnId="{BD5E1EB5-55D5-49BE-BEE4-CD7EE970BB7C}">
      <dgm:prSet/>
      <dgm:spPr/>
      <dgm:t>
        <a:bodyPr/>
        <a:lstStyle/>
        <a:p>
          <a:endParaRPr lang="en-GB"/>
        </a:p>
      </dgm:t>
    </dgm:pt>
    <dgm:pt modelId="{F8DC4412-D0B5-4BC6-9BA5-CD7F53691E57}" type="sibTrans" cxnId="{BD5E1EB5-55D5-49BE-BEE4-CD7EE970BB7C}">
      <dgm:prSet/>
      <dgm:spPr/>
      <dgm:t>
        <a:bodyPr/>
        <a:lstStyle/>
        <a:p>
          <a:endParaRPr lang="en-GB"/>
        </a:p>
      </dgm:t>
    </dgm:pt>
    <dgm:pt modelId="{24D9BC08-1647-447D-B521-B86E753166FF}">
      <dgm:prSet/>
      <dgm:spPr/>
      <dgm:t>
        <a:bodyPr/>
        <a:lstStyle/>
        <a:p>
          <a:r>
            <a:rPr lang="en-GB" dirty="0"/>
            <a:t>Evidential thresholds </a:t>
          </a:r>
        </a:p>
      </dgm:t>
    </dgm:pt>
    <dgm:pt modelId="{66330FFE-5FD8-4690-909C-8C0F9A936AD7}" type="parTrans" cxnId="{A49B497D-787E-4813-9459-BC94105A8C60}">
      <dgm:prSet/>
      <dgm:spPr/>
      <dgm:t>
        <a:bodyPr/>
        <a:lstStyle/>
        <a:p>
          <a:endParaRPr lang="en-GB"/>
        </a:p>
      </dgm:t>
    </dgm:pt>
    <dgm:pt modelId="{4AF78EF2-6CF0-4ECD-AF9F-E607435E4667}" type="sibTrans" cxnId="{A49B497D-787E-4813-9459-BC94105A8C60}">
      <dgm:prSet/>
      <dgm:spPr/>
      <dgm:t>
        <a:bodyPr/>
        <a:lstStyle/>
        <a:p>
          <a:endParaRPr lang="en-GB"/>
        </a:p>
      </dgm:t>
    </dgm:pt>
    <dgm:pt modelId="{8891A67A-F82D-42C2-B5A8-8034EDC65F6C}">
      <dgm:prSet/>
      <dgm:spPr/>
      <dgm:t>
        <a:bodyPr/>
        <a:lstStyle/>
        <a:p>
          <a:r>
            <a:rPr lang="en-GB" dirty="0"/>
            <a:t>The importance of information sharing </a:t>
          </a:r>
        </a:p>
      </dgm:t>
    </dgm:pt>
    <dgm:pt modelId="{60E3DF46-4D75-4ACE-9F14-52816DB45A37}" type="parTrans" cxnId="{404CEDD7-C368-4DB7-8CDA-B067410F1A48}">
      <dgm:prSet/>
      <dgm:spPr/>
      <dgm:t>
        <a:bodyPr/>
        <a:lstStyle/>
        <a:p>
          <a:endParaRPr lang="en-GB"/>
        </a:p>
      </dgm:t>
    </dgm:pt>
    <dgm:pt modelId="{91B9DCD8-1C49-421F-88CA-5D4E33C9B329}" type="sibTrans" cxnId="{404CEDD7-C368-4DB7-8CDA-B067410F1A48}">
      <dgm:prSet/>
      <dgm:spPr/>
      <dgm:t>
        <a:bodyPr/>
        <a:lstStyle/>
        <a:p>
          <a:endParaRPr lang="en-GB"/>
        </a:p>
      </dgm:t>
    </dgm:pt>
    <dgm:pt modelId="{4AB9EBF9-D371-4A09-8109-D095FFCD2FB1}">
      <dgm:prSet/>
      <dgm:spPr/>
      <dgm:t>
        <a:bodyPr/>
        <a:lstStyle/>
        <a:p>
          <a:r>
            <a:rPr lang="en-GB" dirty="0"/>
            <a:t>Collaborative working </a:t>
          </a:r>
        </a:p>
      </dgm:t>
    </dgm:pt>
    <dgm:pt modelId="{9BDD3590-A9B1-4F9B-A353-68549AF6FEB4}" type="parTrans" cxnId="{AA49A317-538E-4E40-BC0C-952DD5D44D52}">
      <dgm:prSet/>
      <dgm:spPr/>
      <dgm:t>
        <a:bodyPr/>
        <a:lstStyle/>
        <a:p>
          <a:endParaRPr lang="en-GB"/>
        </a:p>
      </dgm:t>
    </dgm:pt>
    <dgm:pt modelId="{7EBB6BA1-2230-4AC2-A407-99C7831E6542}" type="sibTrans" cxnId="{AA49A317-538E-4E40-BC0C-952DD5D44D52}">
      <dgm:prSet/>
      <dgm:spPr/>
      <dgm:t>
        <a:bodyPr/>
        <a:lstStyle/>
        <a:p>
          <a:endParaRPr lang="en-GB"/>
        </a:p>
      </dgm:t>
    </dgm:pt>
    <dgm:pt modelId="{DCCFE211-CDE2-492D-A734-FA984194D9D6}">
      <dgm:prSet/>
      <dgm:spPr/>
      <dgm:t>
        <a:bodyPr/>
        <a:lstStyle/>
        <a:p>
          <a:r>
            <a:rPr lang="en-GB" dirty="0"/>
            <a:t>The impact of drift and delay</a:t>
          </a:r>
        </a:p>
      </dgm:t>
    </dgm:pt>
    <dgm:pt modelId="{F5217083-E393-4BF0-A29E-D069AFA0E288}" type="parTrans" cxnId="{5B654967-74B1-496B-B6C9-94435B9A76FA}">
      <dgm:prSet/>
      <dgm:spPr/>
      <dgm:t>
        <a:bodyPr/>
        <a:lstStyle/>
        <a:p>
          <a:endParaRPr lang="en-GB"/>
        </a:p>
      </dgm:t>
    </dgm:pt>
    <dgm:pt modelId="{A8C20DF9-31ED-4918-B908-7F075429EC5A}" type="sibTrans" cxnId="{5B654967-74B1-496B-B6C9-94435B9A76FA}">
      <dgm:prSet/>
      <dgm:spPr/>
      <dgm:t>
        <a:bodyPr/>
        <a:lstStyle/>
        <a:p>
          <a:endParaRPr lang="en-GB"/>
        </a:p>
      </dgm:t>
    </dgm:pt>
    <dgm:pt modelId="{C0F7D0E8-FD51-47A3-8FCF-A7609385AAD7}">
      <dgm:prSet/>
      <dgm:spPr/>
      <dgm:t>
        <a:bodyPr/>
        <a:lstStyle/>
        <a:p>
          <a:r>
            <a:rPr lang="en-GB" dirty="0"/>
            <a:t>Opportunities and interventions to address offending thoughts and behaviour</a:t>
          </a:r>
        </a:p>
      </dgm:t>
    </dgm:pt>
    <dgm:pt modelId="{8222E4CF-1619-46EE-8A73-AF5D89B0CC1E}" type="parTrans" cxnId="{4C4F280B-7858-4D87-9021-DAD5E880C11F}">
      <dgm:prSet/>
      <dgm:spPr/>
      <dgm:t>
        <a:bodyPr/>
        <a:lstStyle/>
        <a:p>
          <a:endParaRPr lang="en-GB"/>
        </a:p>
      </dgm:t>
    </dgm:pt>
    <dgm:pt modelId="{F22F5B86-B235-4CCA-BF17-EB94301FD382}" type="sibTrans" cxnId="{4C4F280B-7858-4D87-9021-DAD5E880C11F}">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487CC99-FF99-4895-BF6E-F3D3E9405D2F}" type="pres">
      <dgm:prSet presAssocID="{C28DE736-D52E-411F-BF6B-50FEED90A775}" presName="parentLin" presStyleCnt="0"/>
      <dgm:spPr/>
    </dgm:pt>
    <dgm:pt modelId="{91548099-47F6-4BAF-BCCA-DADBCF41BAC5}" type="pres">
      <dgm:prSet presAssocID="{C28DE736-D52E-411F-BF6B-50FEED90A775}" presName="parentLeftMargin" presStyleLbl="node1" presStyleIdx="0" presStyleCnt="1"/>
      <dgm:spPr/>
    </dgm:pt>
    <dgm:pt modelId="{BDA2E19C-5B84-4831-BA30-591958AB3ED7}" type="pres">
      <dgm:prSet presAssocID="{C28DE736-D52E-411F-BF6B-50FEED90A775}" presName="parentText" presStyleLbl="node1" presStyleIdx="0" presStyleCnt="1" custLinFactNeighborX="-60304" custLinFactNeighborY="30730">
        <dgm:presLayoutVars>
          <dgm:chMax val="0"/>
          <dgm:bulletEnabled val="1"/>
        </dgm:presLayoutVars>
      </dgm:prSet>
      <dgm:spPr/>
    </dgm:pt>
    <dgm:pt modelId="{3C3E6E16-C873-42B3-9EB1-53A1B6545CE8}" type="pres">
      <dgm:prSet presAssocID="{C28DE736-D52E-411F-BF6B-50FEED90A775}" presName="negativeSpace" presStyleCnt="0"/>
      <dgm:spPr/>
    </dgm:pt>
    <dgm:pt modelId="{233F6D14-98C8-4FA3-80E3-EFFCDCAED22E}" type="pres">
      <dgm:prSet presAssocID="{C28DE736-D52E-411F-BF6B-50FEED90A775}" presName="childText" presStyleLbl="conFgAcc1" presStyleIdx="0" presStyleCnt="1" custScaleY="143598" custLinFactNeighborY="94557">
        <dgm:presLayoutVars>
          <dgm:bulletEnabled val="1"/>
        </dgm:presLayoutVars>
      </dgm:prSet>
      <dgm:spPr/>
    </dgm:pt>
  </dgm:ptLst>
  <dgm:cxnLst>
    <dgm:cxn modelId="{4C4F280B-7858-4D87-9021-DAD5E880C11F}" srcId="{C28DE736-D52E-411F-BF6B-50FEED90A775}" destId="{C0F7D0E8-FD51-47A3-8FCF-A7609385AAD7}" srcOrd="5" destOrd="0" parTransId="{8222E4CF-1619-46EE-8A73-AF5D89B0CC1E}" sibTransId="{F22F5B86-B235-4CCA-BF17-EB94301FD382}"/>
    <dgm:cxn modelId="{24420A0F-7532-4A1D-8410-7886973EE1C8}" type="presOf" srcId="{24D9BC08-1647-447D-B521-B86E753166FF}" destId="{233F6D14-98C8-4FA3-80E3-EFFCDCAED22E}" srcOrd="0" destOrd="1" presId="urn:microsoft.com/office/officeart/2005/8/layout/list1"/>
    <dgm:cxn modelId="{FC80D415-2F2A-47C7-B4B7-A5BF5E60C3D9}" srcId="{45A8BB5C-76BA-4EAA-BD88-3C9AB30A5C89}" destId="{C28DE736-D52E-411F-BF6B-50FEED90A775}" srcOrd="0" destOrd="0" parTransId="{F6137233-8F68-48C8-9FF7-A520E3696DE9}" sibTransId="{A56FCF61-4C09-423B-B70F-7A84CEFD33C3}"/>
    <dgm:cxn modelId="{AA49A317-538E-4E40-BC0C-952DD5D44D52}" srcId="{C28DE736-D52E-411F-BF6B-50FEED90A775}" destId="{4AB9EBF9-D371-4A09-8109-D095FFCD2FB1}" srcOrd="3" destOrd="0" parTransId="{9BDD3590-A9B1-4F9B-A353-68549AF6FEB4}" sibTransId="{7EBB6BA1-2230-4AC2-A407-99C7831E6542}"/>
    <dgm:cxn modelId="{15E5535D-B2B8-4D97-8A32-B58FB1655A05}" type="presOf" srcId="{C28DE736-D52E-411F-BF6B-50FEED90A775}" destId="{91548099-47F6-4BAF-BCCA-DADBCF41BAC5}" srcOrd="0" destOrd="0" presId="urn:microsoft.com/office/officeart/2005/8/layout/list1"/>
    <dgm:cxn modelId="{5B654967-74B1-496B-B6C9-94435B9A76FA}" srcId="{C28DE736-D52E-411F-BF6B-50FEED90A775}" destId="{DCCFE211-CDE2-492D-A734-FA984194D9D6}" srcOrd="4" destOrd="0" parTransId="{F5217083-E393-4BF0-A29E-D069AFA0E288}" sibTransId="{A8C20DF9-31ED-4918-B908-7F075429EC5A}"/>
    <dgm:cxn modelId="{2E28AB48-30AE-40CB-B035-016A3DA35B0A}" type="presOf" srcId="{8891A67A-F82D-42C2-B5A8-8034EDC65F6C}" destId="{233F6D14-98C8-4FA3-80E3-EFFCDCAED22E}" srcOrd="0" destOrd="2" presId="urn:microsoft.com/office/officeart/2005/8/layout/list1"/>
    <dgm:cxn modelId="{0795A87A-6F60-49B9-96B7-7C35FF873FC4}" type="presOf" srcId="{C28DE736-D52E-411F-BF6B-50FEED90A775}" destId="{BDA2E19C-5B84-4831-BA30-591958AB3ED7}" srcOrd="1" destOrd="0" presId="urn:microsoft.com/office/officeart/2005/8/layout/list1"/>
    <dgm:cxn modelId="{A49B497D-787E-4813-9459-BC94105A8C60}" srcId="{C28DE736-D52E-411F-BF6B-50FEED90A775}" destId="{24D9BC08-1647-447D-B521-B86E753166FF}" srcOrd="1" destOrd="0" parTransId="{66330FFE-5FD8-4690-909C-8C0F9A936AD7}" sibTransId="{4AF78EF2-6CF0-4ECD-AF9F-E607435E4667}"/>
    <dgm:cxn modelId="{84B3688A-83A7-4A01-907B-648DA31B1394}" type="presOf" srcId="{DCCFE211-CDE2-492D-A734-FA984194D9D6}" destId="{233F6D14-98C8-4FA3-80E3-EFFCDCAED22E}" srcOrd="0" destOrd="4" presId="urn:microsoft.com/office/officeart/2005/8/layout/list1"/>
    <dgm:cxn modelId="{E3041B91-B96C-4916-8A76-7DD260695B29}" type="presOf" srcId="{45A8BB5C-76BA-4EAA-BD88-3C9AB30A5C89}" destId="{DCB457DC-8002-4F05-AACB-546BA4C54150}" srcOrd="0" destOrd="0" presId="urn:microsoft.com/office/officeart/2005/8/layout/list1"/>
    <dgm:cxn modelId="{BD5E1EB5-55D5-49BE-BEE4-CD7EE970BB7C}" srcId="{C28DE736-D52E-411F-BF6B-50FEED90A775}" destId="{FFC54601-122C-4B20-85BF-F45312A5E953}" srcOrd="0" destOrd="0" parTransId="{3F2EEA0F-2799-4215-9025-D73D3AC697BE}" sibTransId="{F8DC4412-D0B5-4BC6-9BA5-CD7F53691E57}"/>
    <dgm:cxn modelId="{404CEDD7-C368-4DB7-8CDA-B067410F1A48}" srcId="{C28DE736-D52E-411F-BF6B-50FEED90A775}" destId="{8891A67A-F82D-42C2-B5A8-8034EDC65F6C}" srcOrd="2" destOrd="0" parTransId="{60E3DF46-4D75-4ACE-9F14-52816DB45A37}" sibTransId="{91B9DCD8-1C49-421F-88CA-5D4E33C9B329}"/>
    <dgm:cxn modelId="{30AFEEF9-1098-446B-904E-19FB887FAC27}" type="presOf" srcId="{C0F7D0E8-FD51-47A3-8FCF-A7609385AAD7}" destId="{233F6D14-98C8-4FA3-80E3-EFFCDCAED22E}" srcOrd="0" destOrd="5" presId="urn:microsoft.com/office/officeart/2005/8/layout/list1"/>
    <dgm:cxn modelId="{0D4352FD-BBFF-41AB-A2DE-A65B8495756F}" type="presOf" srcId="{4AB9EBF9-D371-4A09-8109-D095FFCD2FB1}" destId="{233F6D14-98C8-4FA3-80E3-EFFCDCAED22E}" srcOrd="0" destOrd="3" presId="urn:microsoft.com/office/officeart/2005/8/layout/list1"/>
    <dgm:cxn modelId="{30D898FE-FAB8-4F35-93DD-C0B30E1B7F8D}" type="presOf" srcId="{FFC54601-122C-4B20-85BF-F45312A5E953}" destId="{233F6D14-98C8-4FA3-80E3-EFFCDCAED22E}" srcOrd="0" destOrd="0" presId="urn:microsoft.com/office/officeart/2005/8/layout/list1"/>
    <dgm:cxn modelId="{B0180C2D-3876-4A6D-B6C3-E5CAF7035C9A}" type="presParOf" srcId="{DCB457DC-8002-4F05-AACB-546BA4C54150}" destId="{D487CC99-FF99-4895-BF6E-F3D3E9405D2F}" srcOrd="0" destOrd="0" presId="urn:microsoft.com/office/officeart/2005/8/layout/list1"/>
    <dgm:cxn modelId="{4764C7C4-969C-461E-BCF8-93800E664CD1}" type="presParOf" srcId="{D487CC99-FF99-4895-BF6E-F3D3E9405D2F}" destId="{91548099-47F6-4BAF-BCCA-DADBCF41BAC5}" srcOrd="0" destOrd="0" presId="urn:microsoft.com/office/officeart/2005/8/layout/list1"/>
    <dgm:cxn modelId="{98ED22FF-37B5-4FDA-A3D4-7F2C4B3286AD}" type="presParOf" srcId="{D487CC99-FF99-4895-BF6E-F3D3E9405D2F}" destId="{BDA2E19C-5B84-4831-BA30-591958AB3ED7}" srcOrd="1" destOrd="0" presId="urn:microsoft.com/office/officeart/2005/8/layout/list1"/>
    <dgm:cxn modelId="{1B945446-AF8B-4529-A935-99547D4FA28A}" type="presParOf" srcId="{DCB457DC-8002-4F05-AACB-546BA4C54150}" destId="{3C3E6E16-C873-42B3-9EB1-53A1B6545CE8}" srcOrd="1" destOrd="0" presId="urn:microsoft.com/office/officeart/2005/8/layout/list1"/>
    <dgm:cxn modelId="{8BCDE68B-B550-43DF-941D-1A5423A040C5}" type="presParOf" srcId="{DCB457DC-8002-4F05-AACB-546BA4C54150}" destId="{233F6D14-98C8-4FA3-80E3-EFFCDCAED22E}"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n-GB"/>
        </a:p>
      </dgm:t>
    </dgm:pt>
    <dgm:pt modelId="{C28DE736-D52E-411F-BF6B-50FEED90A775}">
      <dgm:prSet/>
      <dgm:spPr/>
      <dgm:t>
        <a:bodyPr/>
        <a:lstStyle/>
        <a:p>
          <a:r>
            <a:rPr lang="en-GB" dirty="0"/>
            <a:t>Recommendation 1: National strategic plan</a:t>
          </a:r>
        </a:p>
      </dgm:t>
    </dgm:pt>
    <dgm:pt modelId="{F6137233-8F68-48C8-9FF7-A520E3696DE9}" type="parTrans" cxnId="{FC80D415-2F2A-47C7-B4B7-A5BF5E60C3D9}">
      <dgm:prSet/>
      <dgm:spPr/>
      <dgm:t>
        <a:bodyPr/>
        <a:lstStyle/>
        <a:p>
          <a:endParaRPr lang="en-GB"/>
        </a:p>
      </dgm:t>
    </dgm:pt>
    <dgm:pt modelId="{A56FCF61-4C09-423B-B70F-7A84CEFD33C3}" type="sibTrans" cxnId="{FC80D415-2F2A-47C7-B4B7-A5BF5E60C3D9}">
      <dgm:prSet/>
      <dgm:spPr/>
      <dgm:t>
        <a:bodyPr/>
        <a:lstStyle/>
        <a:p>
          <a:endParaRPr lang="en-GB"/>
        </a:p>
      </dgm:t>
    </dgm:pt>
    <dgm:pt modelId="{FFC54601-122C-4B20-85BF-F45312A5E953}">
      <dgm:prSet/>
      <dgm:spPr/>
      <dgm:t>
        <a:bodyPr/>
        <a:lstStyle/>
        <a:p>
          <a:r>
            <a:rPr lang="en-GB" dirty="0"/>
            <a:t>Government should develop and publish a strategic plan to secure the necessary practice improvements identified in this report.</a:t>
          </a:r>
        </a:p>
      </dgm:t>
    </dgm:pt>
    <dgm:pt modelId="{3F2EEA0F-2799-4215-9025-D73D3AC697BE}" type="parTrans" cxnId="{BD5E1EB5-55D5-49BE-BEE4-CD7EE970BB7C}">
      <dgm:prSet/>
      <dgm:spPr/>
      <dgm:t>
        <a:bodyPr/>
        <a:lstStyle/>
        <a:p>
          <a:endParaRPr lang="en-GB"/>
        </a:p>
      </dgm:t>
    </dgm:pt>
    <dgm:pt modelId="{F8DC4412-D0B5-4BC6-9BA5-CD7F53691E57}" type="sibTrans" cxnId="{BD5E1EB5-55D5-49BE-BEE4-CD7EE970BB7C}">
      <dgm:prSet/>
      <dgm:spPr/>
      <dgm:t>
        <a:bodyPr/>
        <a:lstStyle/>
        <a:p>
          <a:endParaRPr lang="en-GB"/>
        </a:p>
      </dgm:t>
    </dgm:pt>
    <dgm:pt modelId="{AB7CDD4E-839A-43A1-A746-D8218560FA0B}">
      <dgm:prSet/>
      <dgm:spPr/>
      <dgm:t>
        <a:bodyPr/>
        <a:lstStyle/>
        <a:p>
          <a:r>
            <a:rPr lang="en-GB" dirty="0"/>
            <a:t>Recommendation 2: Professional knowledge, skills and confidence</a:t>
          </a:r>
        </a:p>
      </dgm:t>
    </dgm:pt>
    <dgm:pt modelId="{10EC2C11-AF89-4638-9D65-2FB3B6A42F28}" type="parTrans" cxnId="{77DA8509-71D0-4D1D-8AAB-6196FB3B4129}">
      <dgm:prSet/>
      <dgm:spPr/>
      <dgm:t>
        <a:bodyPr/>
        <a:lstStyle/>
        <a:p>
          <a:endParaRPr lang="en-GB"/>
        </a:p>
      </dgm:t>
    </dgm:pt>
    <dgm:pt modelId="{82129A70-6BB7-4924-BCDB-2D9F85692D23}" type="sibTrans" cxnId="{77DA8509-71D0-4D1D-8AAB-6196FB3B4129}">
      <dgm:prSet/>
      <dgm:spPr/>
      <dgm:t>
        <a:bodyPr/>
        <a:lstStyle/>
        <a:p>
          <a:endParaRPr lang="en-GB"/>
        </a:p>
      </dgm:t>
    </dgm:pt>
    <dgm:pt modelId="{E24242FF-CCBE-4662-9ACC-89EA41C14C22}">
      <dgm:prSet/>
      <dgm:spPr/>
      <dgm:t>
        <a:bodyPr/>
        <a:lstStyle/>
        <a:p>
          <a:r>
            <a:rPr lang="en-GB" dirty="0"/>
            <a:t>Government should take the necessary steps, working with professional bodies, to ensure that practitioners and managers have the necessary skills, knowledge and capabilities, including access to relevant guidance and multi-agency training.</a:t>
          </a:r>
        </a:p>
      </dgm:t>
    </dgm:pt>
    <dgm:pt modelId="{75665239-7EC8-42D4-AD6E-7E998D53F695}" type="parTrans" cxnId="{BF5A36EA-185A-4566-B69C-66C4BEEFB2F8}">
      <dgm:prSet/>
      <dgm:spPr/>
      <dgm:t>
        <a:bodyPr/>
        <a:lstStyle/>
        <a:p>
          <a:endParaRPr lang="en-GB"/>
        </a:p>
      </dgm:t>
    </dgm:pt>
    <dgm:pt modelId="{4CF13045-B775-463E-8B65-5764EFBC50EE}" type="sibTrans" cxnId="{BF5A36EA-185A-4566-B69C-66C4BEEFB2F8}">
      <dgm:prSet/>
      <dgm:spPr/>
      <dgm:t>
        <a:bodyPr/>
        <a:lstStyle/>
        <a:p>
          <a:endParaRPr lang="en-GB"/>
        </a:p>
      </dgm:t>
    </dgm:pt>
    <dgm:pt modelId="{8C07B45D-FD18-4B61-B803-48AB879F64CA}">
      <dgm:prSet/>
      <dgm:spPr/>
      <dgm:t>
        <a:bodyPr/>
        <a:lstStyle/>
        <a:p>
          <a:r>
            <a:rPr lang="en-GB" dirty="0"/>
            <a:t>Recommendation 3: Enquiries and investigations</a:t>
          </a:r>
        </a:p>
      </dgm:t>
    </dgm:pt>
    <dgm:pt modelId="{BEE99CA2-C18F-463C-825A-549AE680B8A1}" type="parTrans" cxnId="{C8D29204-BC15-4F51-BA4A-19BBB6D43199}">
      <dgm:prSet/>
      <dgm:spPr/>
      <dgm:t>
        <a:bodyPr/>
        <a:lstStyle/>
        <a:p>
          <a:endParaRPr lang="en-GB"/>
        </a:p>
      </dgm:t>
    </dgm:pt>
    <dgm:pt modelId="{E7E1392B-A2CB-4CB0-8575-A745BA3307BF}" type="sibTrans" cxnId="{C8D29204-BC15-4F51-BA4A-19BBB6D43199}">
      <dgm:prSet/>
      <dgm:spPr/>
      <dgm:t>
        <a:bodyPr/>
        <a:lstStyle/>
        <a:p>
          <a:endParaRPr lang="en-GB"/>
        </a:p>
      </dgm:t>
    </dgm:pt>
    <dgm:pt modelId="{7E4C982A-E91C-4B8E-A308-32A8C8F3E999}">
      <dgm:prSet/>
      <dgm:spPr/>
      <dgm:t>
        <a:bodyPr/>
        <a:lstStyle/>
        <a:p>
          <a:r>
            <a:rPr lang="en-GB" dirty="0"/>
            <a:t>Government should take necessary steps to improve the quality of joint enquiries so that decisions are more consistently in children’s interests.</a:t>
          </a:r>
        </a:p>
      </dgm:t>
    </dgm:pt>
    <dgm:pt modelId="{530847E6-AE96-4DA4-8248-540AEC656CA5}" type="parTrans" cxnId="{421BD3AF-D422-441E-B142-21221F6FBFE7}">
      <dgm:prSet/>
      <dgm:spPr/>
      <dgm:t>
        <a:bodyPr/>
        <a:lstStyle/>
        <a:p>
          <a:endParaRPr lang="en-GB"/>
        </a:p>
      </dgm:t>
    </dgm:pt>
    <dgm:pt modelId="{B1165055-2DAE-4E15-9713-C142809552BF}" type="sibTrans" cxnId="{421BD3AF-D422-441E-B142-21221F6FBFE7}">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487CC99-FF99-4895-BF6E-F3D3E9405D2F}" type="pres">
      <dgm:prSet presAssocID="{C28DE736-D52E-411F-BF6B-50FEED90A775}" presName="parentLin" presStyleCnt="0"/>
      <dgm:spPr/>
    </dgm:pt>
    <dgm:pt modelId="{91548099-47F6-4BAF-BCCA-DADBCF41BAC5}" type="pres">
      <dgm:prSet presAssocID="{C28DE736-D52E-411F-BF6B-50FEED90A775}" presName="parentLeftMargin" presStyleLbl="node1" presStyleIdx="0" presStyleCnt="3"/>
      <dgm:spPr/>
    </dgm:pt>
    <dgm:pt modelId="{BDA2E19C-5B84-4831-BA30-591958AB3ED7}" type="pres">
      <dgm:prSet presAssocID="{C28DE736-D52E-411F-BF6B-50FEED90A775}" presName="parentText" presStyleLbl="node1" presStyleIdx="0" presStyleCnt="3">
        <dgm:presLayoutVars>
          <dgm:chMax val="0"/>
          <dgm:bulletEnabled val="1"/>
        </dgm:presLayoutVars>
      </dgm:prSet>
      <dgm:spPr/>
    </dgm:pt>
    <dgm:pt modelId="{3C3E6E16-C873-42B3-9EB1-53A1B6545CE8}" type="pres">
      <dgm:prSet presAssocID="{C28DE736-D52E-411F-BF6B-50FEED90A775}" presName="negativeSpace" presStyleCnt="0"/>
      <dgm:spPr/>
    </dgm:pt>
    <dgm:pt modelId="{233F6D14-98C8-4FA3-80E3-EFFCDCAED22E}" type="pres">
      <dgm:prSet presAssocID="{C28DE736-D52E-411F-BF6B-50FEED90A775}" presName="childText" presStyleLbl="conFgAcc1" presStyleIdx="0" presStyleCnt="3">
        <dgm:presLayoutVars>
          <dgm:bulletEnabled val="1"/>
        </dgm:presLayoutVars>
      </dgm:prSet>
      <dgm:spPr/>
    </dgm:pt>
    <dgm:pt modelId="{B1920F4B-8731-4D74-8322-3F8515C7EB31}" type="pres">
      <dgm:prSet presAssocID="{A56FCF61-4C09-423B-B70F-7A84CEFD33C3}" presName="spaceBetweenRectangles" presStyleCnt="0"/>
      <dgm:spPr/>
    </dgm:pt>
    <dgm:pt modelId="{A5A09D79-A40C-4A97-9504-A627699A575F}" type="pres">
      <dgm:prSet presAssocID="{AB7CDD4E-839A-43A1-A746-D8218560FA0B}" presName="parentLin" presStyleCnt="0"/>
      <dgm:spPr/>
    </dgm:pt>
    <dgm:pt modelId="{3AC7DB97-6197-4B53-835A-07684D0D2A83}" type="pres">
      <dgm:prSet presAssocID="{AB7CDD4E-839A-43A1-A746-D8218560FA0B}" presName="parentLeftMargin" presStyleLbl="node1" presStyleIdx="0" presStyleCnt="3"/>
      <dgm:spPr/>
    </dgm:pt>
    <dgm:pt modelId="{F9CDDC6F-91A3-4EC5-B892-8E6B078D0601}" type="pres">
      <dgm:prSet presAssocID="{AB7CDD4E-839A-43A1-A746-D8218560FA0B}" presName="parentText" presStyleLbl="node1" presStyleIdx="1" presStyleCnt="3">
        <dgm:presLayoutVars>
          <dgm:chMax val="0"/>
          <dgm:bulletEnabled val="1"/>
        </dgm:presLayoutVars>
      </dgm:prSet>
      <dgm:spPr/>
    </dgm:pt>
    <dgm:pt modelId="{EE55013F-EE49-45E9-83EB-58C06A76AA01}" type="pres">
      <dgm:prSet presAssocID="{AB7CDD4E-839A-43A1-A746-D8218560FA0B}" presName="negativeSpace" presStyleCnt="0"/>
      <dgm:spPr/>
    </dgm:pt>
    <dgm:pt modelId="{A7F52111-A1FF-48B8-ACB8-E4C6B61270AB}" type="pres">
      <dgm:prSet presAssocID="{AB7CDD4E-839A-43A1-A746-D8218560FA0B}" presName="childText" presStyleLbl="conFgAcc1" presStyleIdx="1" presStyleCnt="3">
        <dgm:presLayoutVars>
          <dgm:bulletEnabled val="1"/>
        </dgm:presLayoutVars>
      </dgm:prSet>
      <dgm:spPr/>
    </dgm:pt>
    <dgm:pt modelId="{F2D49AAB-E438-4B62-B4B0-BA4B72200500}" type="pres">
      <dgm:prSet presAssocID="{82129A70-6BB7-4924-BCDB-2D9F85692D23}" presName="spaceBetweenRectangles" presStyleCnt="0"/>
      <dgm:spPr/>
    </dgm:pt>
    <dgm:pt modelId="{DCA8A605-7822-435E-BF0F-7E660B2990C5}" type="pres">
      <dgm:prSet presAssocID="{8C07B45D-FD18-4B61-B803-48AB879F64CA}" presName="parentLin" presStyleCnt="0"/>
      <dgm:spPr/>
    </dgm:pt>
    <dgm:pt modelId="{D1B1954C-04F7-441E-81AC-2F0E20EF686B}" type="pres">
      <dgm:prSet presAssocID="{8C07B45D-FD18-4B61-B803-48AB879F64CA}" presName="parentLeftMargin" presStyleLbl="node1" presStyleIdx="1" presStyleCnt="3"/>
      <dgm:spPr/>
    </dgm:pt>
    <dgm:pt modelId="{4C57A2A3-AF5E-41AC-9F13-F32960BA782B}" type="pres">
      <dgm:prSet presAssocID="{8C07B45D-FD18-4B61-B803-48AB879F64CA}" presName="parentText" presStyleLbl="node1" presStyleIdx="2" presStyleCnt="3">
        <dgm:presLayoutVars>
          <dgm:chMax val="0"/>
          <dgm:bulletEnabled val="1"/>
        </dgm:presLayoutVars>
      </dgm:prSet>
      <dgm:spPr/>
    </dgm:pt>
    <dgm:pt modelId="{2799454A-119A-497D-8446-7DB5B937B228}" type="pres">
      <dgm:prSet presAssocID="{8C07B45D-FD18-4B61-B803-48AB879F64CA}" presName="negativeSpace" presStyleCnt="0"/>
      <dgm:spPr/>
    </dgm:pt>
    <dgm:pt modelId="{2D44B6A9-2828-415C-853E-F75EC6A244C2}" type="pres">
      <dgm:prSet presAssocID="{8C07B45D-FD18-4B61-B803-48AB879F64CA}" presName="childText" presStyleLbl="conFgAcc1" presStyleIdx="2" presStyleCnt="3">
        <dgm:presLayoutVars>
          <dgm:bulletEnabled val="1"/>
        </dgm:presLayoutVars>
      </dgm:prSet>
      <dgm:spPr/>
    </dgm:pt>
  </dgm:ptLst>
  <dgm:cxnLst>
    <dgm:cxn modelId="{C8D29204-BC15-4F51-BA4A-19BBB6D43199}" srcId="{45A8BB5C-76BA-4EAA-BD88-3C9AB30A5C89}" destId="{8C07B45D-FD18-4B61-B803-48AB879F64CA}" srcOrd="2" destOrd="0" parTransId="{BEE99CA2-C18F-463C-825A-549AE680B8A1}" sibTransId="{E7E1392B-A2CB-4CB0-8575-A745BA3307BF}"/>
    <dgm:cxn modelId="{77DA8509-71D0-4D1D-8AAB-6196FB3B4129}" srcId="{45A8BB5C-76BA-4EAA-BD88-3C9AB30A5C89}" destId="{AB7CDD4E-839A-43A1-A746-D8218560FA0B}" srcOrd="1" destOrd="0" parTransId="{10EC2C11-AF89-4638-9D65-2FB3B6A42F28}" sibTransId="{82129A70-6BB7-4924-BCDB-2D9F85692D23}"/>
    <dgm:cxn modelId="{FC80D415-2F2A-47C7-B4B7-A5BF5E60C3D9}" srcId="{45A8BB5C-76BA-4EAA-BD88-3C9AB30A5C89}" destId="{C28DE736-D52E-411F-BF6B-50FEED90A775}" srcOrd="0" destOrd="0" parTransId="{F6137233-8F68-48C8-9FF7-A520E3696DE9}" sibTransId="{A56FCF61-4C09-423B-B70F-7A84CEFD33C3}"/>
    <dgm:cxn modelId="{15E5535D-B2B8-4D97-8A32-B58FB1655A05}" type="presOf" srcId="{C28DE736-D52E-411F-BF6B-50FEED90A775}" destId="{91548099-47F6-4BAF-BCCA-DADBCF41BAC5}" srcOrd="0" destOrd="0" presId="urn:microsoft.com/office/officeart/2005/8/layout/list1"/>
    <dgm:cxn modelId="{29CD8C58-D503-4312-B573-F72200914DA3}" type="presOf" srcId="{AB7CDD4E-839A-43A1-A746-D8218560FA0B}" destId="{F9CDDC6F-91A3-4EC5-B892-8E6B078D0601}" srcOrd="1" destOrd="0" presId="urn:microsoft.com/office/officeart/2005/8/layout/list1"/>
    <dgm:cxn modelId="{0795A87A-6F60-49B9-96B7-7C35FF873FC4}" type="presOf" srcId="{C28DE736-D52E-411F-BF6B-50FEED90A775}" destId="{BDA2E19C-5B84-4831-BA30-591958AB3ED7}" srcOrd="1" destOrd="0" presId="urn:microsoft.com/office/officeart/2005/8/layout/list1"/>
    <dgm:cxn modelId="{B926297D-55C5-4DC2-8F5F-27FD0DECBA27}" type="presOf" srcId="{8C07B45D-FD18-4B61-B803-48AB879F64CA}" destId="{D1B1954C-04F7-441E-81AC-2F0E20EF686B}" srcOrd="0" destOrd="0" presId="urn:microsoft.com/office/officeart/2005/8/layout/list1"/>
    <dgm:cxn modelId="{BF7FD28B-EFAF-4A46-B2AF-7B9D4AEB75F2}" type="presOf" srcId="{E24242FF-CCBE-4662-9ACC-89EA41C14C22}" destId="{A7F52111-A1FF-48B8-ACB8-E4C6B61270AB}" srcOrd="0" destOrd="0" presId="urn:microsoft.com/office/officeart/2005/8/layout/list1"/>
    <dgm:cxn modelId="{E3041B91-B96C-4916-8A76-7DD260695B29}" type="presOf" srcId="{45A8BB5C-76BA-4EAA-BD88-3C9AB30A5C89}" destId="{DCB457DC-8002-4F05-AACB-546BA4C54150}" srcOrd="0" destOrd="0" presId="urn:microsoft.com/office/officeart/2005/8/layout/list1"/>
    <dgm:cxn modelId="{EBFE17A0-AC7A-4D0A-B551-0C23828C82DB}" type="presOf" srcId="{AB7CDD4E-839A-43A1-A746-D8218560FA0B}" destId="{3AC7DB97-6197-4B53-835A-07684D0D2A83}" srcOrd="0" destOrd="0" presId="urn:microsoft.com/office/officeart/2005/8/layout/list1"/>
    <dgm:cxn modelId="{421BD3AF-D422-441E-B142-21221F6FBFE7}" srcId="{8C07B45D-FD18-4B61-B803-48AB879F64CA}" destId="{7E4C982A-E91C-4B8E-A308-32A8C8F3E999}" srcOrd="0" destOrd="0" parTransId="{530847E6-AE96-4DA4-8248-540AEC656CA5}" sibTransId="{B1165055-2DAE-4E15-9713-C142809552BF}"/>
    <dgm:cxn modelId="{BD5E1EB5-55D5-49BE-BEE4-CD7EE970BB7C}" srcId="{C28DE736-D52E-411F-BF6B-50FEED90A775}" destId="{FFC54601-122C-4B20-85BF-F45312A5E953}" srcOrd="0" destOrd="0" parTransId="{3F2EEA0F-2799-4215-9025-D73D3AC697BE}" sibTransId="{F8DC4412-D0B5-4BC6-9BA5-CD7F53691E57}"/>
    <dgm:cxn modelId="{0E7614C2-C5E7-40A9-8549-544EFE7ADA78}" type="presOf" srcId="{8C07B45D-FD18-4B61-B803-48AB879F64CA}" destId="{4C57A2A3-AF5E-41AC-9F13-F32960BA782B}" srcOrd="1" destOrd="0" presId="urn:microsoft.com/office/officeart/2005/8/layout/list1"/>
    <dgm:cxn modelId="{9B197FE8-4A10-47B3-B283-A2113800706F}" type="presOf" srcId="{7E4C982A-E91C-4B8E-A308-32A8C8F3E999}" destId="{2D44B6A9-2828-415C-853E-F75EC6A244C2}" srcOrd="0" destOrd="0" presId="urn:microsoft.com/office/officeart/2005/8/layout/list1"/>
    <dgm:cxn modelId="{BF5A36EA-185A-4566-B69C-66C4BEEFB2F8}" srcId="{AB7CDD4E-839A-43A1-A746-D8218560FA0B}" destId="{E24242FF-CCBE-4662-9ACC-89EA41C14C22}" srcOrd="0" destOrd="0" parTransId="{75665239-7EC8-42D4-AD6E-7E998D53F695}" sibTransId="{4CF13045-B775-463E-8B65-5764EFBC50EE}"/>
    <dgm:cxn modelId="{30D898FE-FAB8-4F35-93DD-C0B30E1B7F8D}" type="presOf" srcId="{FFC54601-122C-4B20-85BF-F45312A5E953}" destId="{233F6D14-98C8-4FA3-80E3-EFFCDCAED22E}" srcOrd="0" destOrd="0" presId="urn:microsoft.com/office/officeart/2005/8/layout/list1"/>
    <dgm:cxn modelId="{B0180C2D-3876-4A6D-B6C3-E5CAF7035C9A}" type="presParOf" srcId="{DCB457DC-8002-4F05-AACB-546BA4C54150}" destId="{D487CC99-FF99-4895-BF6E-F3D3E9405D2F}" srcOrd="0" destOrd="0" presId="urn:microsoft.com/office/officeart/2005/8/layout/list1"/>
    <dgm:cxn modelId="{4764C7C4-969C-461E-BCF8-93800E664CD1}" type="presParOf" srcId="{D487CC99-FF99-4895-BF6E-F3D3E9405D2F}" destId="{91548099-47F6-4BAF-BCCA-DADBCF41BAC5}" srcOrd="0" destOrd="0" presId="urn:microsoft.com/office/officeart/2005/8/layout/list1"/>
    <dgm:cxn modelId="{98ED22FF-37B5-4FDA-A3D4-7F2C4B3286AD}" type="presParOf" srcId="{D487CC99-FF99-4895-BF6E-F3D3E9405D2F}" destId="{BDA2E19C-5B84-4831-BA30-591958AB3ED7}" srcOrd="1" destOrd="0" presId="urn:microsoft.com/office/officeart/2005/8/layout/list1"/>
    <dgm:cxn modelId="{1B945446-AF8B-4529-A935-99547D4FA28A}" type="presParOf" srcId="{DCB457DC-8002-4F05-AACB-546BA4C54150}" destId="{3C3E6E16-C873-42B3-9EB1-53A1B6545CE8}" srcOrd="1" destOrd="0" presId="urn:microsoft.com/office/officeart/2005/8/layout/list1"/>
    <dgm:cxn modelId="{8BCDE68B-B550-43DF-941D-1A5423A040C5}" type="presParOf" srcId="{DCB457DC-8002-4F05-AACB-546BA4C54150}" destId="{233F6D14-98C8-4FA3-80E3-EFFCDCAED22E}" srcOrd="2" destOrd="0" presId="urn:microsoft.com/office/officeart/2005/8/layout/list1"/>
    <dgm:cxn modelId="{E8F17901-6CBA-4E8E-8106-1B8535EB6BCF}" type="presParOf" srcId="{DCB457DC-8002-4F05-AACB-546BA4C54150}" destId="{B1920F4B-8731-4D74-8322-3F8515C7EB31}" srcOrd="3" destOrd="0" presId="urn:microsoft.com/office/officeart/2005/8/layout/list1"/>
    <dgm:cxn modelId="{441DFF82-D471-43F8-82DD-1CB4166F95CD}" type="presParOf" srcId="{DCB457DC-8002-4F05-AACB-546BA4C54150}" destId="{A5A09D79-A40C-4A97-9504-A627699A575F}" srcOrd="4" destOrd="0" presId="urn:microsoft.com/office/officeart/2005/8/layout/list1"/>
    <dgm:cxn modelId="{C96BA7EC-9DCC-465F-BC2B-A66CB0804045}" type="presParOf" srcId="{A5A09D79-A40C-4A97-9504-A627699A575F}" destId="{3AC7DB97-6197-4B53-835A-07684D0D2A83}" srcOrd="0" destOrd="0" presId="urn:microsoft.com/office/officeart/2005/8/layout/list1"/>
    <dgm:cxn modelId="{0EA45C40-390D-4B56-8166-6501F4530EF1}" type="presParOf" srcId="{A5A09D79-A40C-4A97-9504-A627699A575F}" destId="{F9CDDC6F-91A3-4EC5-B892-8E6B078D0601}" srcOrd="1" destOrd="0" presId="urn:microsoft.com/office/officeart/2005/8/layout/list1"/>
    <dgm:cxn modelId="{3CB2A28C-21D9-4E43-BA7B-1F3E00F1AFC7}" type="presParOf" srcId="{DCB457DC-8002-4F05-AACB-546BA4C54150}" destId="{EE55013F-EE49-45E9-83EB-58C06A76AA01}" srcOrd="5" destOrd="0" presId="urn:microsoft.com/office/officeart/2005/8/layout/list1"/>
    <dgm:cxn modelId="{92DFBF38-7123-4FF8-9CFC-19A6DEC2CB3B}" type="presParOf" srcId="{DCB457DC-8002-4F05-AACB-546BA4C54150}" destId="{A7F52111-A1FF-48B8-ACB8-E4C6B61270AB}" srcOrd="6" destOrd="0" presId="urn:microsoft.com/office/officeart/2005/8/layout/list1"/>
    <dgm:cxn modelId="{65504953-373C-4623-A4CF-39217599005A}" type="presParOf" srcId="{DCB457DC-8002-4F05-AACB-546BA4C54150}" destId="{F2D49AAB-E438-4B62-B4B0-BA4B72200500}" srcOrd="7" destOrd="0" presId="urn:microsoft.com/office/officeart/2005/8/layout/list1"/>
    <dgm:cxn modelId="{D0D26DFF-B336-4175-8EAF-05E610E10802}" type="presParOf" srcId="{DCB457DC-8002-4F05-AACB-546BA4C54150}" destId="{DCA8A605-7822-435E-BF0F-7E660B2990C5}" srcOrd="8" destOrd="0" presId="urn:microsoft.com/office/officeart/2005/8/layout/list1"/>
    <dgm:cxn modelId="{06A590AA-3FF3-4AF8-A66A-2DC174DB261C}" type="presParOf" srcId="{DCA8A605-7822-435E-BF0F-7E660B2990C5}" destId="{D1B1954C-04F7-441E-81AC-2F0E20EF686B}" srcOrd="0" destOrd="0" presId="urn:microsoft.com/office/officeart/2005/8/layout/list1"/>
    <dgm:cxn modelId="{F5153583-1740-4208-84E3-DAD6ACE5939C}" type="presParOf" srcId="{DCA8A605-7822-435E-BF0F-7E660B2990C5}" destId="{4C57A2A3-AF5E-41AC-9F13-F32960BA782B}" srcOrd="1" destOrd="0" presId="urn:microsoft.com/office/officeart/2005/8/layout/list1"/>
    <dgm:cxn modelId="{9D3160B3-AB57-448A-B73E-4BFDC10079B3}" type="presParOf" srcId="{DCB457DC-8002-4F05-AACB-546BA4C54150}" destId="{2799454A-119A-497D-8446-7DB5B937B228}" srcOrd="9" destOrd="0" presId="urn:microsoft.com/office/officeart/2005/8/layout/list1"/>
    <dgm:cxn modelId="{E281005F-5308-473A-B763-4A93552AF8F5}" type="presParOf" srcId="{DCB457DC-8002-4F05-AACB-546BA4C54150}" destId="{2D44B6A9-2828-415C-853E-F75EC6A244C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n-GB"/>
        </a:p>
      </dgm:t>
    </dgm:pt>
    <dgm:pt modelId="{C28DE736-D52E-411F-BF6B-50FEED90A775}">
      <dgm:prSet custT="1"/>
      <dgm:spPr/>
      <dgm:t>
        <a:bodyPr/>
        <a:lstStyle/>
        <a:p>
          <a:r>
            <a:rPr lang="en-GB" sz="1950" dirty="0"/>
            <a:t>Recommendation 4: Assessment of people presenting risk of sexual harm</a:t>
          </a:r>
        </a:p>
      </dgm:t>
    </dgm:pt>
    <dgm:pt modelId="{F6137233-8F68-48C8-9FF7-A520E3696DE9}" type="parTrans" cxnId="{FC80D415-2F2A-47C7-B4B7-A5BF5E60C3D9}">
      <dgm:prSet/>
      <dgm:spPr/>
      <dgm:t>
        <a:bodyPr/>
        <a:lstStyle/>
        <a:p>
          <a:endParaRPr lang="en-GB"/>
        </a:p>
      </dgm:t>
    </dgm:pt>
    <dgm:pt modelId="{A56FCF61-4C09-423B-B70F-7A84CEFD33C3}" type="sibTrans" cxnId="{FC80D415-2F2A-47C7-B4B7-A5BF5E60C3D9}">
      <dgm:prSet/>
      <dgm:spPr/>
      <dgm:t>
        <a:bodyPr/>
        <a:lstStyle/>
        <a:p>
          <a:endParaRPr lang="en-GB"/>
        </a:p>
      </dgm:t>
    </dgm:pt>
    <dgm:pt modelId="{FFC54601-122C-4B20-85BF-F45312A5E953}">
      <dgm:prSet custT="1"/>
      <dgm:spPr/>
      <dgm:t>
        <a:bodyPr/>
        <a:lstStyle/>
        <a:p>
          <a:r>
            <a:rPr lang="en-GB" sz="2100" dirty="0"/>
            <a:t>Government</a:t>
          </a:r>
          <a:r>
            <a:rPr lang="en-GB" sz="1900" dirty="0"/>
            <a:t> </a:t>
          </a:r>
          <a:r>
            <a:rPr lang="en-GB" sz="2100" dirty="0"/>
            <a:t>should ensure that there is a robust assessment and management of people who present a risk of sexual harm and who have contact with children.</a:t>
          </a:r>
        </a:p>
      </dgm:t>
    </dgm:pt>
    <dgm:pt modelId="{3F2EEA0F-2799-4215-9025-D73D3AC697BE}" type="parTrans" cxnId="{BD5E1EB5-55D5-49BE-BEE4-CD7EE970BB7C}">
      <dgm:prSet/>
      <dgm:spPr/>
      <dgm:t>
        <a:bodyPr/>
        <a:lstStyle/>
        <a:p>
          <a:endParaRPr lang="en-GB"/>
        </a:p>
      </dgm:t>
    </dgm:pt>
    <dgm:pt modelId="{F8DC4412-D0B5-4BC6-9BA5-CD7F53691E57}" type="sibTrans" cxnId="{BD5E1EB5-55D5-49BE-BEE4-CD7EE970BB7C}">
      <dgm:prSet/>
      <dgm:spPr/>
      <dgm:t>
        <a:bodyPr/>
        <a:lstStyle/>
        <a:p>
          <a:endParaRPr lang="en-GB"/>
        </a:p>
      </dgm:t>
    </dgm:pt>
    <dgm:pt modelId="{AB7CDD4E-839A-43A1-A746-D8218560FA0B}">
      <dgm:prSet custT="1"/>
      <dgm:spPr/>
      <dgm:t>
        <a:bodyPr/>
        <a:lstStyle/>
        <a:p>
          <a:r>
            <a:rPr lang="en-GB" sz="2100" dirty="0"/>
            <a:t>Recommendation 5: Talking to children</a:t>
          </a:r>
        </a:p>
      </dgm:t>
    </dgm:pt>
    <dgm:pt modelId="{10EC2C11-AF89-4638-9D65-2FB3B6A42F28}" type="parTrans" cxnId="{77DA8509-71D0-4D1D-8AAB-6196FB3B4129}">
      <dgm:prSet/>
      <dgm:spPr/>
      <dgm:t>
        <a:bodyPr/>
        <a:lstStyle/>
        <a:p>
          <a:endParaRPr lang="en-GB"/>
        </a:p>
      </dgm:t>
    </dgm:pt>
    <dgm:pt modelId="{82129A70-6BB7-4924-BCDB-2D9F85692D23}" type="sibTrans" cxnId="{77DA8509-71D0-4D1D-8AAB-6196FB3B4129}">
      <dgm:prSet/>
      <dgm:spPr/>
      <dgm:t>
        <a:bodyPr/>
        <a:lstStyle/>
        <a:p>
          <a:endParaRPr lang="en-GB"/>
        </a:p>
      </dgm:t>
    </dgm:pt>
    <dgm:pt modelId="{E24242FF-CCBE-4662-9ACC-89EA41C14C22}">
      <dgm:prSet custT="1"/>
      <dgm:spPr/>
      <dgm:t>
        <a:bodyPr/>
        <a:lstStyle/>
        <a:p>
          <a:r>
            <a:rPr lang="en-GB" sz="2100" dirty="0"/>
            <a:t>Government should ensure that practitioners understand that they can and should talk directly to children, and families, about concerns of sexual abuse.</a:t>
          </a:r>
        </a:p>
      </dgm:t>
    </dgm:pt>
    <dgm:pt modelId="{75665239-7EC8-42D4-AD6E-7E998D53F695}" type="parTrans" cxnId="{BF5A36EA-185A-4566-B69C-66C4BEEFB2F8}">
      <dgm:prSet/>
      <dgm:spPr/>
      <dgm:t>
        <a:bodyPr/>
        <a:lstStyle/>
        <a:p>
          <a:endParaRPr lang="en-GB"/>
        </a:p>
      </dgm:t>
    </dgm:pt>
    <dgm:pt modelId="{4CF13045-B775-463E-8B65-5764EFBC50EE}" type="sibTrans" cxnId="{BF5A36EA-185A-4566-B69C-66C4BEEFB2F8}">
      <dgm:prSet/>
      <dgm:spPr/>
      <dgm:t>
        <a:bodyPr/>
        <a:lstStyle/>
        <a:p>
          <a:endParaRPr lang="en-GB"/>
        </a:p>
      </dgm:t>
    </dgm:pt>
    <dgm:pt modelId="{8C07B45D-FD18-4B61-B803-48AB879F64CA}">
      <dgm:prSet custT="1"/>
      <dgm:spPr/>
      <dgm:t>
        <a:bodyPr/>
        <a:lstStyle/>
        <a:p>
          <a:r>
            <a:rPr lang="en-GB" sz="2100" dirty="0"/>
            <a:t>Recommendation 6: Health</a:t>
          </a:r>
        </a:p>
      </dgm:t>
    </dgm:pt>
    <dgm:pt modelId="{BEE99CA2-C18F-463C-825A-549AE680B8A1}" type="parTrans" cxnId="{C8D29204-BC15-4F51-BA4A-19BBB6D43199}">
      <dgm:prSet/>
      <dgm:spPr/>
      <dgm:t>
        <a:bodyPr/>
        <a:lstStyle/>
        <a:p>
          <a:endParaRPr lang="en-GB"/>
        </a:p>
      </dgm:t>
    </dgm:pt>
    <dgm:pt modelId="{E7E1392B-A2CB-4CB0-8575-A745BA3307BF}" type="sibTrans" cxnId="{C8D29204-BC15-4F51-BA4A-19BBB6D43199}">
      <dgm:prSet/>
      <dgm:spPr/>
      <dgm:t>
        <a:bodyPr/>
        <a:lstStyle/>
        <a:p>
          <a:endParaRPr lang="en-GB"/>
        </a:p>
      </dgm:t>
    </dgm:pt>
    <dgm:pt modelId="{7E4C982A-E91C-4B8E-A308-32A8C8F3E999}">
      <dgm:prSet custT="1"/>
      <dgm:spPr/>
      <dgm:t>
        <a:bodyPr/>
        <a:lstStyle/>
        <a:p>
          <a:r>
            <a:rPr lang="en-GB" sz="2000" dirty="0"/>
            <a:t>Government should ask NHS England and public health commissioners to audit local commissioning arrangements to ensure that pathways and services are in place to identify and respond to the health needs of sexually abused children (recent and non-recent).</a:t>
          </a:r>
        </a:p>
      </dgm:t>
    </dgm:pt>
    <dgm:pt modelId="{530847E6-AE96-4DA4-8248-540AEC656CA5}" type="parTrans" cxnId="{421BD3AF-D422-441E-B142-21221F6FBFE7}">
      <dgm:prSet/>
      <dgm:spPr/>
      <dgm:t>
        <a:bodyPr/>
        <a:lstStyle/>
        <a:p>
          <a:endParaRPr lang="en-GB"/>
        </a:p>
      </dgm:t>
    </dgm:pt>
    <dgm:pt modelId="{B1165055-2DAE-4E15-9713-C142809552BF}" type="sibTrans" cxnId="{421BD3AF-D422-441E-B142-21221F6FBFE7}">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487CC99-FF99-4895-BF6E-F3D3E9405D2F}" type="pres">
      <dgm:prSet presAssocID="{C28DE736-D52E-411F-BF6B-50FEED90A775}" presName="parentLin" presStyleCnt="0"/>
      <dgm:spPr/>
    </dgm:pt>
    <dgm:pt modelId="{91548099-47F6-4BAF-BCCA-DADBCF41BAC5}" type="pres">
      <dgm:prSet presAssocID="{C28DE736-D52E-411F-BF6B-50FEED90A775}" presName="parentLeftMargin" presStyleLbl="node1" presStyleIdx="0" presStyleCnt="3"/>
      <dgm:spPr/>
    </dgm:pt>
    <dgm:pt modelId="{BDA2E19C-5B84-4831-BA30-591958AB3ED7}" type="pres">
      <dgm:prSet presAssocID="{C28DE736-D52E-411F-BF6B-50FEED90A775}" presName="parentText" presStyleLbl="node1" presStyleIdx="0" presStyleCnt="3" custScaleY="57234">
        <dgm:presLayoutVars>
          <dgm:chMax val="0"/>
          <dgm:bulletEnabled val="1"/>
        </dgm:presLayoutVars>
      </dgm:prSet>
      <dgm:spPr/>
    </dgm:pt>
    <dgm:pt modelId="{3C3E6E16-C873-42B3-9EB1-53A1B6545CE8}" type="pres">
      <dgm:prSet presAssocID="{C28DE736-D52E-411F-BF6B-50FEED90A775}" presName="negativeSpace" presStyleCnt="0"/>
      <dgm:spPr/>
    </dgm:pt>
    <dgm:pt modelId="{233F6D14-98C8-4FA3-80E3-EFFCDCAED22E}" type="pres">
      <dgm:prSet presAssocID="{C28DE736-D52E-411F-BF6B-50FEED90A775}" presName="childText" presStyleLbl="conFgAcc1" presStyleIdx="0" presStyleCnt="3">
        <dgm:presLayoutVars>
          <dgm:bulletEnabled val="1"/>
        </dgm:presLayoutVars>
      </dgm:prSet>
      <dgm:spPr/>
    </dgm:pt>
    <dgm:pt modelId="{B1920F4B-8731-4D74-8322-3F8515C7EB31}" type="pres">
      <dgm:prSet presAssocID="{A56FCF61-4C09-423B-B70F-7A84CEFD33C3}" presName="spaceBetweenRectangles" presStyleCnt="0"/>
      <dgm:spPr/>
    </dgm:pt>
    <dgm:pt modelId="{A5A09D79-A40C-4A97-9504-A627699A575F}" type="pres">
      <dgm:prSet presAssocID="{AB7CDD4E-839A-43A1-A746-D8218560FA0B}" presName="parentLin" presStyleCnt="0"/>
      <dgm:spPr/>
    </dgm:pt>
    <dgm:pt modelId="{3AC7DB97-6197-4B53-835A-07684D0D2A83}" type="pres">
      <dgm:prSet presAssocID="{AB7CDD4E-839A-43A1-A746-D8218560FA0B}" presName="parentLeftMargin" presStyleLbl="node1" presStyleIdx="0" presStyleCnt="3"/>
      <dgm:spPr/>
    </dgm:pt>
    <dgm:pt modelId="{F9CDDC6F-91A3-4EC5-B892-8E6B078D0601}" type="pres">
      <dgm:prSet presAssocID="{AB7CDD4E-839A-43A1-A746-D8218560FA0B}" presName="parentText" presStyleLbl="node1" presStyleIdx="1" presStyleCnt="3" custScaleY="60147">
        <dgm:presLayoutVars>
          <dgm:chMax val="0"/>
          <dgm:bulletEnabled val="1"/>
        </dgm:presLayoutVars>
      </dgm:prSet>
      <dgm:spPr/>
    </dgm:pt>
    <dgm:pt modelId="{EE55013F-EE49-45E9-83EB-58C06A76AA01}" type="pres">
      <dgm:prSet presAssocID="{AB7CDD4E-839A-43A1-A746-D8218560FA0B}" presName="negativeSpace" presStyleCnt="0"/>
      <dgm:spPr/>
    </dgm:pt>
    <dgm:pt modelId="{A7F52111-A1FF-48B8-ACB8-E4C6B61270AB}" type="pres">
      <dgm:prSet presAssocID="{AB7CDD4E-839A-43A1-A746-D8218560FA0B}" presName="childText" presStyleLbl="conFgAcc1" presStyleIdx="1" presStyleCnt="3">
        <dgm:presLayoutVars>
          <dgm:bulletEnabled val="1"/>
        </dgm:presLayoutVars>
      </dgm:prSet>
      <dgm:spPr/>
    </dgm:pt>
    <dgm:pt modelId="{F2D49AAB-E438-4B62-B4B0-BA4B72200500}" type="pres">
      <dgm:prSet presAssocID="{82129A70-6BB7-4924-BCDB-2D9F85692D23}" presName="spaceBetweenRectangles" presStyleCnt="0"/>
      <dgm:spPr/>
    </dgm:pt>
    <dgm:pt modelId="{DCA8A605-7822-435E-BF0F-7E660B2990C5}" type="pres">
      <dgm:prSet presAssocID="{8C07B45D-FD18-4B61-B803-48AB879F64CA}" presName="parentLin" presStyleCnt="0"/>
      <dgm:spPr/>
    </dgm:pt>
    <dgm:pt modelId="{D1B1954C-04F7-441E-81AC-2F0E20EF686B}" type="pres">
      <dgm:prSet presAssocID="{8C07B45D-FD18-4B61-B803-48AB879F64CA}" presName="parentLeftMargin" presStyleLbl="node1" presStyleIdx="1" presStyleCnt="3"/>
      <dgm:spPr/>
    </dgm:pt>
    <dgm:pt modelId="{4C57A2A3-AF5E-41AC-9F13-F32960BA782B}" type="pres">
      <dgm:prSet presAssocID="{8C07B45D-FD18-4B61-B803-48AB879F64CA}" presName="parentText" presStyleLbl="node1" presStyleIdx="2" presStyleCnt="3" custScaleY="63930">
        <dgm:presLayoutVars>
          <dgm:chMax val="0"/>
          <dgm:bulletEnabled val="1"/>
        </dgm:presLayoutVars>
      </dgm:prSet>
      <dgm:spPr/>
    </dgm:pt>
    <dgm:pt modelId="{2799454A-119A-497D-8446-7DB5B937B228}" type="pres">
      <dgm:prSet presAssocID="{8C07B45D-FD18-4B61-B803-48AB879F64CA}" presName="negativeSpace" presStyleCnt="0"/>
      <dgm:spPr/>
    </dgm:pt>
    <dgm:pt modelId="{2D44B6A9-2828-415C-853E-F75EC6A244C2}" type="pres">
      <dgm:prSet presAssocID="{8C07B45D-FD18-4B61-B803-48AB879F64CA}" presName="childText" presStyleLbl="conFgAcc1" presStyleIdx="2" presStyleCnt="3">
        <dgm:presLayoutVars>
          <dgm:bulletEnabled val="1"/>
        </dgm:presLayoutVars>
      </dgm:prSet>
      <dgm:spPr/>
    </dgm:pt>
  </dgm:ptLst>
  <dgm:cxnLst>
    <dgm:cxn modelId="{C8D29204-BC15-4F51-BA4A-19BBB6D43199}" srcId="{45A8BB5C-76BA-4EAA-BD88-3C9AB30A5C89}" destId="{8C07B45D-FD18-4B61-B803-48AB879F64CA}" srcOrd="2" destOrd="0" parTransId="{BEE99CA2-C18F-463C-825A-549AE680B8A1}" sibTransId="{E7E1392B-A2CB-4CB0-8575-A745BA3307BF}"/>
    <dgm:cxn modelId="{77DA8509-71D0-4D1D-8AAB-6196FB3B4129}" srcId="{45A8BB5C-76BA-4EAA-BD88-3C9AB30A5C89}" destId="{AB7CDD4E-839A-43A1-A746-D8218560FA0B}" srcOrd="1" destOrd="0" parTransId="{10EC2C11-AF89-4638-9D65-2FB3B6A42F28}" sibTransId="{82129A70-6BB7-4924-BCDB-2D9F85692D23}"/>
    <dgm:cxn modelId="{FC80D415-2F2A-47C7-B4B7-A5BF5E60C3D9}" srcId="{45A8BB5C-76BA-4EAA-BD88-3C9AB30A5C89}" destId="{C28DE736-D52E-411F-BF6B-50FEED90A775}" srcOrd="0" destOrd="0" parTransId="{F6137233-8F68-48C8-9FF7-A520E3696DE9}" sibTransId="{A56FCF61-4C09-423B-B70F-7A84CEFD33C3}"/>
    <dgm:cxn modelId="{15E5535D-B2B8-4D97-8A32-B58FB1655A05}" type="presOf" srcId="{C28DE736-D52E-411F-BF6B-50FEED90A775}" destId="{91548099-47F6-4BAF-BCCA-DADBCF41BAC5}" srcOrd="0" destOrd="0" presId="urn:microsoft.com/office/officeart/2005/8/layout/list1"/>
    <dgm:cxn modelId="{29CD8C58-D503-4312-B573-F72200914DA3}" type="presOf" srcId="{AB7CDD4E-839A-43A1-A746-D8218560FA0B}" destId="{F9CDDC6F-91A3-4EC5-B892-8E6B078D0601}" srcOrd="1" destOrd="0" presId="urn:microsoft.com/office/officeart/2005/8/layout/list1"/>
    <dgm:cxn modelId="{0795A87A-6F60-49B9-96B7-7C35FF873FC4}" type="presOf" srcId="{C28DE736-D52E-411F-BF6B-50FEED90A775}" destId="{BDA2E19C-5B84-4831-BA30-591958AB3ED7}" srcOrd="1" destOrd="0" presId="urn:microsoft.com/office/officeart/2005/8/layout/list1"/>
    <dgm:cxn modelId="{B926297D-55C5-4DC2-8F5F-27FD0DECBA27}" type="presOf" srcId="{8C07B45D-FD18-4B61-B803-48AB879F64CA}" destId="{D1B1954C-04F7-441E-81AC-2F0E20EF686B}" srcOrd="0" destOrd="0" presId="urn:microsoft.com/office/officeart/2005/8/layout/list1"/>
    <dgm:cxn modelId="{BF7FD28B-EFAF-4A46-B2AF-7B9D4AEB75F2}" type="presOf" srcId="{E24242FF-CCBE-4662-9ACC-89EA41C14C22}" destId="{A7F52111-A1FF-48B8-ACB8-E4C6B61270AB}" srcOrd="0" destOrd="0" presId="urn:microsoft.com/office/officeart/2005/8/layout/list1"/>
    <dgm:cxn modelId="{E3041B91-B96C-4916-8A76-7DD260695B29}" type="presOf" srcId="{45A8BB5C-76BA-4EAA-BD88-3C9AB30A5C89}" destId="{DCB457DC-8002-4F05-AACB-546BA4C54150}" srcOrd="0" destOrd="0" presId="urn:microsoft.com/office/officeart/2005/8/layout/list1"/>
    <dgm:cxn modelId="{EBFE17A0-AC7A-4D0A-B551-0C23828C82DB}" type="presOf" srcId="{AB7CDD4E-839A-43A1-A746-D8218560FA0B}" destId="{3AC7DB97-6197-4B53-835A-07684D0D2A83}" srcOrd="0" destOrd="0" presId="urn:microsoft.com/office/officeart/2005/8/layout/list1"/>
    <dgm:cxn modelId="{421BD3AF-D422-441E-B142-21221F6FBFE7}" srcId="{8C07B45D-FD18-4B61-B803-48AB879F64CA}" destId="{7E4C982A-E91C-4B8E-A308-32A8C8F3E999}" srcOrd="0" destOrd="0" parTransId="{530847E6-AE96-4DA4-8248-540AEC656CA5}" sibTransId="{B1165055-2DAE-4E15-9713-C142809552BF}"/>
    <dgm:cxn modelId="{BD5E1EB5-55D5-49BE-BEE4-CD7EE970BB7C}" srcId="{C28DE736-D52E-411F-BF6B-50FEED90A775}" destId="{FFC54601-122C-4B20-85BF-F45312A5E953}" srcOrd="0" destOrd="0" parTransId="{3F2EEA0F-2799-4215-9025-D73D3AC697BE}" sibTransId="{F8DC4412-D0B5-4BC6-9BA5-CD7F53691E57}"/>
    <dgm:cxn modelId="{0E7614C2-C5E7-40A9-8549-544EFE7ADA78}" type="presOf" srcId="{8C07B45D-FD18-4B61-B803-48AB879F64CA}" destId="{4C57A2A3-AF5E-41AC-9F13-F32960BA782B}" srcOrd="1" destOrd="0" presId="urn:microsoft.com/office/officeart/2005/8/layout/list1"/>
    <dgm:cxn modelId="{9B197FE8-4A10-47B3-B283-A2113800706F}" type="presOf" srcId="{7E4C982A-E91C-4B8E-A308-32A8C8F3E999}" destId="{2D44B6A9-2828-415C-853E-F75EC6A244C2}" srcOrd="0" destOrd="0" presId="urn:microsoft.com/office/officeart/2005/8/layout/list1"/>
    <dgm:cxn modelId="{BF5A36EA-185A-4566-B69C-66C4BEEFB2F8}" srcId="{AB7CDD4E-839A-43A1-A746-D8218560FA0B}" destId="{E24242FF-CCBE-4662-9ACC-89EA41C14C22}" srcOrd="0" destOrd="0" parTransId="{75665239-7EC8-42D4-AD6E-7E998D53F695}" sibTransId="{4CF13045-B775-463E-8B65-5764EFBC50EE}"/>
    <dgm:cxn modelId="{30D898FE-FAB8-4F35-93DD-C0B30E1B7F8D}" type="presOf" srcId="{FFC54601-122C-4B20-85BF-F45312A5E953}" destId="{233F6D14-98C8-4FA3-80E3-EFFCDCAED22E}" srcOrd="0" destOrd="0" presId="urn:microsoft.com/office/officeart/2005/8/layout/list1"/>
    <dgm:cxn modelId="{B0180C2D-3876-4A6D-B6C3-E5CAF7035C9A}" type="presParOf" srcId="{DCB457DC-8002-4F05-AACB-546BA4C54150}" destId="{D487CC99-FF99-4895-BF6E-F3D3E9405D2F}" srcOrd="0" destOrd="0" presId="urn:microsoft.com/office/officeart/2005/8/layout/list1"/>
    <dgm:cxn modelId="{4764C7C4-969C-461E-BCF8-93800E664CD1}" type="presParOf" srcId="{D487CC99-FF99-4895-BF6E-F3D3E9405D2F}" destId="{91548099-47F6-4BAF-BCCA-DADBCF41BAC5}" srcOrd="0" destOrd="0" presId="urn:microsoft.com/office/officeart/2005/8/layout/list1"/>
    <dgm:cxn modelId="{98ED22FF-37B5-4FDA-A3D4-7F2C4B3286AD}" type="presParOf" srcId="{D487CC99-FF99-4895-BF6E-F3D3E9405D2F}" destId="{BDA2E19C-5B84-4831-BA30-591958AB3ED7}" srcOrd="1" destOrd="0" presId="urn:microsoft.com/office/officeart/2005/8/layout/list1"/>
    <dgm:cxn modelId="{1B945446-AF8B-4529-A935-99547D4FA28A}" type="presParOf" srcId="{DCB457DC-8002-4F05-AACB-546BA4C54150}" destId="{3C3E6E16-C873-42B3-9EB1-53A1B6545CE8}" srcOrd="1" destOrd="0" presId="urn:microsoft.com/office/officeart/2005/8/layout/list1"/>
    <dgm:cxn modelId="{8BCDE68B-B550-43DF-941D-1A5423A040C5}" type="presParOf" srcId="{DCB457DC-8002-4F05-AACB-546BA4C54150}" destId="{233F6D14-98C8-4FA3-80E3-EFFCDCAED22E}" srcOrd="2" destOrd="0" presId="urn:microsoft.com/office/officeart/2005/8/layout/list1"/>
    <dgm:cxn modelId="{E8F17901-6CBA-4E8E-8106-1B8535EB6BCF}" type="presParOf" srcId="{DCB457DC-8002-4F05-AACB-546BA4C54150}" destId="{B1920F4B-8731-4D74-8322-3F8515C7EB31}" srcOrd="3" destOrd="0" presId="urn:microsoft.com/office/officeart/2005/8/layout/list1"/>
    <dgm:cxn modelId="{441DFF82-D471-43F8-82DD-1CB4166F95CD}" type="presParOf" srcId="{DCB457DC-8002-4F05-AACB-546BA4C54150}" destId="{A5A09D79-A40C-4A97-9504-A627699A575F}" srcOrd="4" destOrd="0" presId="urn:microsoft.com/office/officeart/2005/8/layout/list1"/>
    <dgm:cxn modelId="{C96BA7EC-9DCC-465F-BC2B-A66CB0804045}" type="presParOf" srcId="{A5A09D79-A40C-4A97-9504-A627699A575F}" destId="{3AC7DB97-6197-4B53-835A-07684D0D2A83}" srcOrd="0" destOrd="0" presId="urn:microsoft.com/office/officeart/2005/8/layout/list1"/>
    <dgm:cxn modelId="{0EA45C40-390D-4B56-8166-6501F4530EF1}" type="presParOf" srcId="{A5A09D79-A40C-4A97-9504-A627699A575F}" destId="{F9CDDC6F-91A3-4EC5-B892-8E6B078D0601}" srcOrd="1" destOrd="0" presId="urn:microsoft.com/office/officeart/2005/8/layout/list1"/>
    <dgm:cxn modelId="{3CB2A28C-21D9-4E43-BA7B-1F3E00F1AFC7}" type="presParOf" srcId="{DCB457DC-8002-4F05-AACB-546BA4C54150}" destId="{EE55013F-EE49-45E9-83EB-58C06A76AA01}" srcOrd="5" destOrd="0" presId="urn:microsoft.com/office/officeart/2005/8/layout/list1"/>
    <dgm:cxn modelId="{92DFBF38-7123-4FF8-9CFC-19A6DEC2CB3B}" type="presParOf" srcId="{DCB457DC-8002-4F05-AACB-546BA4C54150}" destId="{A7F52111-A1FF-48B8-ACB8-E4C6B61270AB}" srcOrd="6" destOrd="0" presId="urn:microsoft.com/office/officeart/2005/8/layout/list1"/>
    <dgm:cxn modelId="{65504953-373C-4623-A4CF-39217599005A}" type="presParOf" srcId="{DCB457DC-8002-4F05-AACB-546BA4C54150}" destId="{F2D49AAB-E438-4B62-B4B0-BA4B72200500}" srcOrd="7" destOrd="0" presId="urn:microsoft.com/office/officeart/2005/8/layout/list1"/>
    <dgm:cxn modelId="{D0D26DFF-B336-4175-8EAF-05E610E10802}" type="presParOf" srcId="{DCB457DC-8002-4F05-AACB-546BA4C54150}" destId="{DCA8A605-7822-435E-BF0F-7E660B2990C5}" srcOrd="8" destOrd="0" presId="urn:microsoft.com/office/officeart/2005/8/layout/list1"/>
    <dgm:cxn modelId="{06A590AA-3FF3-4AF8-A66A-2DC174DB261C}" type="presParOf" srcId="{DCA8A605-7822-435E-BF0F-7E660B2990C5}" destId="{D1B1954C-04F7-441E-81AC-2F0E20EF686B}" srcOrd="0" destOrd="0" presId="urn:microsoft.com/office/officeart/2005/8/layout/list1"/>
    <dgm:cxn modelId="{F5153583-1740-4208-84E3-DAD6ACE5939C}" type="presParOf" srcId="{DCA8A605-7822-435E-BF0F-7E660B2990C5}" destId="{4C57A2A3-AF5E-41AC-9F13-F32960BA782B}" srcOrd="1" destOrd="0" presId="urn:microsoft.com/office/officeart/2005/8/layout/list1"/>
    <dgm:cxn modelId="{9D3160B3-AB57-448A-B73E-4BFDC10079B3}" type="presParOf" srcId="{DCB457DC-8002-4F05-AACB-546BA4C54150}" destId="{2799454A-119A-497D-8446-7DB5B937B228}" srcOrd="9" destOrd="0" presId="urn:microsoft.com/office/officeart/2005/8/layout/list1"/>
    <dgm:cxn modelId="{E281005F-5308-473A-B763-4A93552AF8F5}" type="presParOf" srcId="{DCB457DC-8002-4F05-AACB-546BA4C54150}" destId="{2D44B6A9-2828-415C-853E-F75EC6A244C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n-GB"/>
        </a:p>
      </dgm:t>
    </dgm:pt>
    <dgm:pt modelId="{C28DE736-D52E-411F-BF6B-50FEED90A775}">
      <dgm:prSet/>
      <dgm:spPr/>
      <dgm:t>
        <a:bodyPr/>
        <a:lstStyle/>
        <a:p>
          <a:r>
            <a:rPr lang="en-GB" dirty="0"/>
            <a:t>Recommendation 7: Criminal investigations and charging advice</a:t>
          </a:r>
        </a:p>
      </dgm:t>
    </dgm:pt>
    <dgm:pt modelId="{F6137233-8F68-48C8-9FF7-A520E3696DE9}" type="parTrans" cxnId="{FC80D415-2F2A-47C7-B4B7-A5BF5E60C3D9}">
      <dgm:prSet/>
      <dgm:spPr/>
      <dgm:t>
        <a:bodyPr/>
        <a:lstStyle/>
        <a:p>
          <a:endParaRPr lang="en-GB"/>
        </a:p>
      </dgm:t>
    </dgm:pt>
    <dgm:pt modelId="{A56FCF61-4C09-423B-B70F-7A84CEFD33C3}" type="sibTrans" cxnId="{FC80D415-2F2A-47C7-B4B7-A5BF5E60C3D9}">
      <dgm:prSet/>
      <dgm:spPr/>
      <dgm:t>
        <a:bodyPr/>
        <a:lstStyle/>
        <a:p>
          <a:endParaRPr lang="en-GB"/>
        </a:p>
      </dgm:t>
    </dgm:pt>
    <dgm:pt modelId="{FFC54601-122C-4B20-85BF-F45312A5E953}">
      <dgm:prSet/>
      <dgm:spPr/>
      <dgm:t>
        <a:bodyPr/>
        <a:lstStyle/>
        <a:p>
          <a:r>
            <a:rPr lang="en-GB" dirty="0"/>
            <a:t>Government should take action so that there is a clear and agreed process for ensuring that where cases cannot be considered against the threshold test, early charging advice is sought in cases of interfamilial child sexual abuse.</a:t>
          </a:r>
        </a:p>
      </dgm:t>
    </dgm:pt>
    <dgm:pt modelId="{3F2EEA0F-2799-4215-9025-D73D3AC697BE}" type="parTrans" cxnId="{BD5E1EB5-55D5-49BE-BEE4-CD7EE970BB7C}">
      <dgm:prSet/>
      <dgm:spPr/>
      <dgm:t>
        <a:bodyPr/>
        <a:lstStyle/>
        <a:p>
          <a:endParaRPr lang="en-GB"/>
        </a:p>
      </dgm:t>
    </dgm:pt>
    <dgm:pt modelId="{F8DC4412-D0B5-4BC6-9BA5-CD7F53691E57}" type="sibTrans" cxnId="{BD5E1EB5-55D5-49BE-BEE4-CD7EE970BB7C}">
      <dgm:prSet/>
      <dgm:spPr/>
      <dgm:t>
        <a:bodyPr/>
        <a:lstStyle/>
        <a:p>
          <a:endParaRPr lang="en-GB"/>
        </a:p>
      </dgm:t>
    </dgm:pt>
    <dgm:pt modelId="{AB7CDD4E-839A-43A1-A746-D8218560FA0B}">
      <dgm:prSet/>
      <dgm:spPr/>
      <dgm:t>
        <a:bodyPr/>
        <a:lstStyle/>
        <a:p>
          <a:r>
            <a:rPr lang="en-GB" dirty="0"/>
            <a:t>Recommendation 8: Family courts</a:t>
          </a:r>
        </a:p>
      </dgm:t>
    </dgm:pt>
    <dgm:pt modelId="{10EC2C11-AF89-4638-9D65-2FB3B6A42F28}" type="parTrans" cxnId="{77DA8509-71D0-4D1D-8AAB-6196FB3B4129}">
      <dgm:prSet/>
      <dgm:spPr/>
      <dgm:t>
        <a:bodyPr/>
        <a:lstStyle/>
        <a:p>
          <a:endParaRPr lang="en-GB"/>
        </a:p>
      </dgm:t>
    </dgm:pt>
    <dgm:pt modelId="{82129A70-6BB7-4924-BCDB-2D9F85692D23}" type="sibTrans" cxnId="{77DA8509-71D0-4D1D-8AAB-6196FB3B4129}">
      <dgm:prSet/>
      <dgm:spPr/>
      <dgm:t>
        <a:bodyPr/>
        <a:lstStyle/>
        <a:p>
          <a:endParaRPr lang="en-GB"/>
        </a:p>
      </dgm:t>
    </dgm:pt>
    <dgm:pt modelId="{E24242FF-CCBE-4662-9ACC-89EA41C14C22}">
      <dgm:prSet/>
      <dgm:spPr/>
      <dgm:t>
        <a:bodyPr/>
        <a:lstStyle/>
        <a:p>
          <a:r>
            <a:rPr lang="en-GB" dirty="0"/>
            <a:t>The Panel invites the President of the Family Division to consider the findings of this review and determine what actions are needed to support judicial decisions making when children may have been sexually abused.</a:t>
          </a:r>
        </a:p>
      </dgm:t>
    </dgm:pt>
    <dgm:pt modelId="{75665239-7EC8-42D4-AD6E-7E998D53F695}" type="parTrans" cxnId="{BF5A36EA-185A-4566-B69C-66C4BEEFB2F8}">
      <dgm:prSet/>
      <dgm:spPr/>
      <dgm:t>
        <a:bodyPr/>
        <a:lstStyle/>
        <a:p>
          <a:endParaRPr lang="en-GB"/>
        </a:p>
      </dgm:t>
    </dgm:pt>
    <dgm:pt modelId="{4CF13045-B775-463E-8B65-5764EFBC50EE}" type="sibTrans" cxnId="{BF5A36EA-185A-4566-B69C-66C4BEEFB2F8}">
      <dgm:prSet/>
      <dgm:spPr/>
      <dgm:t>
        <a:bodyPr/>
        <a:lstStyle/>
        <a:p>
          <a:endParaRPr lang="en-GB"/>
        </a:p>
      </dgm:t>
    </dgm:pt>
    <dgm:pt modelId="{8C07B45D-FD18-4B61-B803-48AB879F64CA}">
      <dgm:prSet/>
      <dgm:spPr/>
      <dgm:t>
        <a:bodyPr/>
        <a:lstStyle/>
        <a:p>
          <a:r>
            <a:rPr lang="en-GB" dirty="0"/>
            <a:t>Recommendation 9: Cafcass</a:t>
          </a:r>
        </a:p>
      </dgm:t>
    </dgm:pt>
    <dgm:pt modelId="{BEE99CA2-C18F-463C-825A-549AE680B8A1}" type="parTrans" cxnId="{C8D29204-BC15-4F51-BA4A-19BBB6D43199}">
      <dgm:prSet/>
      <dgm:spPr/>
      <dgm:t>
        <a:bodyPr/>
        <a:lstStyle/>
        <a:p>
          <a:endParaRPr lang="en-GB"/>
        </a:p>
      </dgm:t>
    </dgm:pt>
    <dgm:pt modelId="{E7E1392B-A2CB-4CB0-8575-A745BA3307BF}" type="sibTrans" cxnId="{C8D29204-BC15-4F51-BA4A-19BBB6D43199}">
      <dgm:prSet/>
      <dgm:spPr/>
      <dgm:t>
        <a:bodyPr/>
        <a:lstStyle/>
        <a:p>
          <a:endParaRPr lang="en-GB"/>
        </a:p>
      </dgm:t>
    </dgm:pt>
    <dgm:pt modelId="{7E4C982A-E91C-4B8E-A308-32A8C8F3E999}">
      <dgm:prSet/>
      <dgm:spPr/>
      <dgm:t>
        <a:bodyPr/>
        <a:lstStyle/>
        <a:p>
          <a:r>
            <a:rPr lang="en-GB" dirty="0"/>
            <a:t>The Panel invites Cafcass to consider the findings of this review to determine what actions it needs to take.</a:t>
          </a:r>
        </a:p>
      </dgm:t>
    </dgm:pt>
    <dgm:pt modelId="{530847E6-AE96-4DA4-8248-540AEC656CA5}" type="parTrans" cxnId="{421BD3AF-D422-441E-B142-21221F6FBFE7}">
      <dgm:prSet/>
      <dgm:spPr/>
      <dgm:t>
        <a:bodyPr/>
        <a:lstStyle/>
        <a:p>
          <a:endParaRPr lang="en-GB"/>
        </a:p>
      </dgm:t>
    </dgm:pt>
    <dgm:pt modelId="{B1165055-2DAE-4E15-9713-C142809552BF}" type="sibTrans" cxnId="{421BD3AF-D422-441E-B142-21221F6FBFE7}">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487CC99-FF99-4895-BF6E-F3D3E9405D2F}" type="pres">
      <dgm:prSet presAssocID="{C28DE736-D52E-411F-BF6B-50FEED90A775}" presName="parentLin" presStyleCnt="0"/>
      <dgm:spPr/>
    </dgm:pt>
    <dgm:pt modelId="{91548099-47F6-4BAF-BCCA-DADBCF41BAC5}" type="pres">
      <dgm:prSet presAssocID="{C28DE736-D52E-411F-BF6B-50FEED90A775}" presName="parentLeftMargin" presStyleLbl="node1" presStyleIdx="0" presStyleCnt="3"/>
      <dgm:spPr/>
    </dgm:pt>
    <dgm:pt modelId="{BDA2E19C-5B84-4831-BA30-591958AB3ED7}" type="pres">
      <dgm:prSet presAssocID="{C28DE736-D52E-411F-BF6B-50FEED90A775}" presName="parentText" presStyleLbl="node1" presStyleIdx="0" presStyleCnt="3">
        <dgm:presLayoutVars>
          <dgm:chMax val="0"/>
          <dgm:bulletEnabled val="1"/>
        </dgm:presLayoutVars>
      </dgm:prSet>
      <dgm:spPr/>
    </dgm:pt>
    <dgm:pt modelId="{3C3E6E16-C873-42B3-9EB1-53A1B6545CE8}" type="pres">
      <dgm:prSet presAssocID="{C28DE736-D52E-411F-BF6B-50FEED90A775}" presName="negativeSpace" presStyleCnt="0"/>
      <dgm:spPr/>
    </dgm:pt>
    <dgm:pt modelId="{233F6D14-98C8-4FA3-80E3-EFFCDCAED22E}" type="pres">
      <dgm:prSet presAssocID="{C28DE736-D52E-411F-BF6B-50FEED90A775}" presName="childText" presStyleLbl="conFgAcc1" presStyleIdx="0" presStyleCnt="3">
        <dgm:presLayoutVars>
          <dgm:bulletEnabled val="1"/>
        </dgm:presLayoutVars>
      </dgm:prSet>
      <dgm:spPr/>
    </dgm:pt>
    <dgm:pt modelId="{B1920F4B-8731-4D74-8322-3F8515C7EB31}" type="pres">
      <dgm:prSet presAssocID="{A56FCF61-4C09-423B-B70F-7A84CEFD33C3}" presName="spaceBetweenRectangles" presStyleCnt="0"/>
      <dgm:spPr/>
    </dgm:pt>
    <dgm:pt modelId="{A5A09D79-A40C-4A97-9504-A627699A575F}" type="pres">
      <dgm:prSet presAssocID="{AB7CDD4E-839A-43A1-A746-D8218560FA0B}" presName="parentLin" presStyleCnt="0"/>
      <dgm:spPr/>
    </dgm:pt>
    <dgm:pt modelId="{3AC7DB97-6197-4B53-835A-07684D0D2A83}" type="pres">
      <dgm:prSet presAssocID="{AB7CDD4E-839A-43A1-A746-D8218560FA0B}" presName="parentLeftMargin" presStyleLbl="node1" presStyleIdx="0" presStyleCnt="3"/>
      <dgm:spPr/>
    </dgm:pt>
    <dgm:pt modelId="{F9CDDC6F-91A3-4EC5-B892-8E6B078D0601}" type="pres">
      <dgm:prSet presAssocID="{AB7CDD4E-839A-43A1-A746-D8218560FA0B}" presName="parentText" presStyleLbl="node1" presStyleIdx="1" presStyleCnt="3">
        <dgm:presLayoutVars>
          <dgm:chMax val="0"/>
          <dgm:bulletEnabled val="1"/>
        </dgm:presLayoutVars>
      </dgm:prSet>
      <dgm:spPr/>
    </dgm:pt>
    <dgm:pt modelId="{EE55013F-EE49-45E9-83EB-58C06A76AA01}" type="pres">
      <dgm:prSet presAssocID="{AB7CDD4E-839A-43A1-A746-D8218560FA0B}" presName="negativeSpace" presStyleCnt="0"/>
      <dgm:spPr/>
    </dgm:pt>
    <dgm:pt modelId="{A7F52111-A1FF-48B8-ACB8-E4C6B61270AB}" type="pres">
      <dgm:prSet presAssocID="{AB7CDD4E-839A-43A1-A746-D8218560FA0B}" presName="childText" presStyleLbl="conFgAcc1" presStyleIdx="1" presStyleCnt="3">
        <dgm:presLayoutVars>
          <dgm:bulletEnabled val="1"/>
        </dgm:presLayoutVars>
      </dgm:prSet>
      <dgm:spPr/>
    </dgm:pt>
    <dgm:pt modelId="{F2D49AAB-E438-4B62-B4B0-BA4B72200500}" type="pres">
      <dgm:prSet presAssocID="{82129A70-6BB7-4924-BCDB-2D9F85692D23}" presName="spaceBetweenRectangles" presStyleCnt="0"/>
      <dgm:spPr/>
    </dgm:pt>
    <dgm:pt modelId="{DCA8A605-7822-435E-BF0F-7E660B2990C5}" type="pres">
      <dgm:prSet presAssocID="{8C07B45D-FD18-4B61-B803-48AB879F64CA}" presName="parentLin" presStyleCnt="0"/>
      <dgm:spPr/>
    </dgm:pt>
    <dgm:pt modelId="{D1B1954C-04F7-441E-81AC-2F0E20EF686B}" type="pres">
      <dgm:prSet presAssocID="{8C07B45D-FD18-4B61-B803-48AB879F64CA}" presName="parentLeftMargin" presStyleLbl="node1" presStyleIdx="1" presStyleCnt="3"/>
      <dgm:spPr/>
    </dgm:pt>
    <dgm:pt modelId="{4C57A2A3-AF5E-41AC-9F13-F32960BA782B}" type="pres">
      <dgm:prSet presAssocID="{8C07B45D-FD18-4B61-B803-48AB879F64CA}" presName="parentText" presStyleLbl="node1" presStyleIdx="2" presStyleCnt="3">
        <dgm:presLayoutVars>
          <dgm:chMax val="0"/>
          <dgm:bulletEnabled val="1"/>
        </dgm:presLayoutVars>
      </dgm:prSet>
      <dgm:spPr/>
    </dgm:pt>
    <dgm:pt modelId="{2799454A-119A-497D-8446-7DB5B937B228}" type="pres">
      <dgm:prSet presAssocID="{8C07B45D-FD18-4B61-B803-48AB879F64CA}" presName="negativeSpace" presStyleCnt="0"/>
      <dgm:spPr/>
    </dgm:pt>
    <dgm:pt modelId="{2D44B6A9-2828-415C-853E-F75EC6A244C2}" type="pres">
      <dgm:prSet presAssocID="{8C07B45D-FD18-4B61-B803-48AB879F64CA}" presName="childText" presStyleLbl="conFgAcc1" presStyleIdx="2" presStyleCnt="3">
        <dgm:presLayoutVars>
          <dgm:bulletEnabled val="1"/>
        </dgm:presLayoutVars>
      </dgm:prSet>
      <dgm:spPr/>
    </dgm:pt>
  </dgm:ptLst>
  <dgm:cxnLst>
    <dgm:cxn modelId="{C8D29204-BC15-4F51-BA4A-19BBB6D43199}" srcId="{45A8BB5C-76BA-4EAA-BD88-3C9AB30A5C89}" destId="{8C07B45D-FD18-4B61-B803-48AB879F64CA}" srcOrd="2" destOrd="0" parTransId="{BEE99CA2-C18F-463C-825A-549AE680B8A1}" sibTransId="{E7E1392B-A2CB-4CB0-8575-A745BA3307BF}"/>
    <dgm:cxn modelId="{77DA8509-71D0-4D1D-8AAB-6196FB3B4129}" srcId="{45A8BB5C-76BA-4EAA-BD88-3C9AB30A5C89}" destId="{AB7CDD4E-839A-43A1-A746-D8218560FA0B}" srcOrd="1" destOrd="0" parTransId="{10EC2C11-AF89-4638-9D65-2FB3B6A42F28}" sibTransId="{82129A70-6BB7-4924-BCDB-2D9F85692D23}"/>
    <dgm:cxn modelId="{FC80D415-2F2A-47C7-B4B7-A5BF5E60C3D9}" srcId="{45A8BB5C-76BA-4EAA-BD88-3C9AB30A5C89}" destId="{C28DE736-D52E-411F-BF6B-50FEED90A775}" srcOrd="0" destOrd="0" parTransId="{F6137233-8F68-48C8-9FF7-A520E3696DE9}" sibTransId="{A56FCF61-4C09-423B-B70F-7A84CEFD33C3}"/>
    <dgm:cxn modelId="{15E5535D-B2B8-4D97-8A32-B58FB1655A05}" type="presOf" srcId="{C28DE736-D52E-411F-BF6B-50FEED90A775}" destId="{91548099-47F6-4BAF-BCCA-DADBCF41BAC5}" srcOrd="0" destOrd="0" presId="urn:microsoft.com/office/officeart/2005/8/layout/list1"/>
    <dgm:cxn modelId="{29CD8C58-D503-4312-B573-F72200914DA3}" type="presOf" srcId="{AB7CDD4E-839A-43A1-A746-D8218560FA0B}" destId="{F9CDDC6F-91A3-4EC5-B892-8E6B078D0601}" srcOrd="1" destOrd="0" presId="urn:microsoft.com/office/officeart/2005/8/layout/list1"/>
    <dgm:cxn modelId="{0795A87A-6F60-49B9-96B7-7C35FF873FC4}" type="presOf" srcId="{C28DE736-D52E-411F-BF6B-50FEED90A775}" destId="{BDA2E19C-5B84-4831-BA30-591958AB3ED7}" srcOrd="1" destOrd="0" presId="urn:microsoft.com/office/officeart/2005/8/layout/list1"/>
    <dgm:cxn modelId="{B926297D-55C5-4DC2-8F5F-27FD0DECBA27}" type="presOf" srcId="{8C07B45D-FD18-4B61-B803-48AB879F64CA}" destId="{D1B1954C-04F7-441E-81AC-2F0E20EF686B}" srcOrd="0" destOrd="0" presId="urn:microsoft.com/office/officeart/2005/8/layout/list1"/>
    <dgm:cxn modelId="{BF7FD28B-EFAF-4A46-B2AF-7B9D4AEB75F2}" type="presOf" srcId="{E24242FF-CCBE-4662-9ACC-89EA41C14C22}" destId="{A7F52111-A1FF-48B8-ACB8-E4C6B61270AB}" srcOrd="0" destOrd="0" presId="urn:microsoft.com/office/officeart/2005/8/layout/list1"/>
    <dgm:cxn modelId="{E3041B91-B96C-4916-8A76-7DD260695B29}" type="presOf" srcId="{45A8BB5C-76BA-4EAA-BD88-3C9AB30A5C89}" destId="{DCB457DC-8002-4F05-AACB-546BA4C54150}" srcOrd="0" destOrd="0" presId="urn:microsoft.com/office/officeart/2005/8/layout/list1"/>
    <dgm:cxn modelId="{EBFE17A0-AC7A-4D0A-B551-0C23828C82DB}" type="presOf" srcId="{AB7CDD4E-839A-43A1-A746-D8218560FA0B}" destId="{3AC7DB97-6197-4B53-835A-07684D0D2A83}" srcOrd="0" destOrd="0" presId="urn:microsoft.com/office/officeart/2005/8/layout/list1"/>
    <dgm:cxn modelId="{421BD3AF-D422-441E-B142-21221F6FBFE7}" srcId="{8C07B45D-FD18-4B61-B803-48AB879F64CA}" destId="{7E4C982A-E91C-4B8E-A308-32A8C8F3E999}" srcOrd="0" destOrd="0" parTransId="{530847E6-AE96-4DA4-8248-540AEC656CA5}" sibTransId="{B1165055-2DAE-4E15-9713-C142809552BF}"/>
    <dgm:cxn modelId="{BD5E1EB5-55D5-49BE-BEE4-CD7EE970BB7C}" srcId="{C28DE736-D52E-411F-BF6B-50FEED90A775}" destId="{FFC54601-122C-4B20-85BF-F45312A5E953}" srcOrd="0" destOrd="0" parTransId="{3F2EEA0F-2799-4215-9025-D73D3AC697BE}" sibTransId="{F8DC4412-D0B5-4BC6-9BA5-CD7F53691E57}"/>
    <dgm:cxn modelId="{0E7614C2-C5E7-40A9-8549-544EFE7ADA78}" type="presOf" srcId="{8C07B45D-FD18-4B61-B803-48AB879F64CA}" destId="{4C57A2A3-AF5E-41AC-9F13-F32960BA782B}" srcOrd="1" destOrd="0" presId="urn:microsoft.com/office/officeart/2005/8/layout/list1"/>
    <dgm:cxn modelId="{9B197FE8-4A10-47B3-B283-A2113800706F}" type="presOf" srcId="{7E4C982A-E91C-4B8E-A308-32A8C8F3E999}" destId="{2D44B6A9-2828-415C-853E-F75EC6A244C2}" srcOrd="0" destOrd="0" presId="urn:microsoft.com/office/officeart/2005/8/layout/list1"/>
    <dgm:cxn modelId="{BF5A36EA-185A-4566-B69C-66C4BEEFB2F8}" srcId="{AB7CDD4E-839A-43A1-A746-D8218560FA0B}" destId="{E24242FF-CCBE-4662-9ACC-89EA41C14C22}" srcOrd="0" destOrd="0" parTransId="{75665239-7EC8-42D4-AD6E-7E998D53F695}" sibTransId="{4CF13045-B775-463E-8B65-5764EFBC50EE}"/>
    <dgm:cxn modelId="{30D898FE-FAB8-4F35-93DD-C0B30E1B7F8D}" type="presOf" srcId="{FFC54601-122C-4B20-85BF-F45312A5E953}" destId="{233F6D14-98C8-4FA3-80E3-EFFCDCAED22E}" srcOrd="0" destOrd="0" presId="urn:microsoft.com/office/officeart/2005/8/layout/list1"/>
    <dgm:cxn modelId="{B0180C2D-3876-4A6D-B6C3-E5CAF7035C9A}" type="presParOf" srcId="{DCB457DC-8002-4F05-AACB-546BA4C54150}" destId="{D487CC99-FF99-4895-BF6E-F3D3E9405D2F}" srcOrd="0" destOrd="0" presId="urn:microsoft.com/office/officeart/2005/8/layout/list1"/>
    <dgm:cxn modelId="{4764C7C4-969C-461E-BCF8-93800E664CD1}" type="presParOf" srcId="{D487CC99-FF99-4895-BF6E-F3D3E9405D2F}" destId="{91548099-47F6-4BAF-BCCA-DADBCF41BAC5}" srcOrd="0" destOrd="0" presId="urn:microsoft.com/office/officeart/2005/8/layout/list1"/>
    <dgm:cxn modelId="{98ED22FF-37B5-4FDA-A3D4-7F2C4B3286AD}" type="presParOf" srcId="{D487CC99-FF99-4895-BF6E-F3D3E9405D2F}" destId="{BDA2E19C-5B84-4831-BA30-591958AB3ED7}" srcOrd="1" destOrd="0" presId="urn:microsoft.com/office/officeart/2005/8/layout/list1"/>
    <dgm:cxn modelId="{1B945446-AF8B-4529-A935-99547D4FA28A}" type="presParOf" srcId="{DCB457DC-8002-4F05-AACB-546BA4C54150}" destId="{3C3E6E16-C873-42B3-9EB1-53A1B6545CE8}" srcOrd="1" destOrd="0" presId="urn:microsoft.com/office/officeart/2005/8/layout/list1"/>
    <dgm:cxn modelId="{8BCDE68B-B550-43DF-941D-1A5423A040C5}" type="presParOf" srcId="{DCB457DC-8002-4F05-AACB-546BA4C54150}" destId="{233F6D14-98C8-4FA3-80E3-EFFCDCAED22E}" srcOrd="2" destOrd="0" presId="urn:microsoft.com/office/officeart/2005/8/layout/list1"/>
    <dgm:cxn modelId="{E8F17901-6CBA-4E8E-8106-1B8535EB6BCF}" type="presParOf" srcId="{DCB457DC-8002-4F05-AACB-546BA4C54150}" destId="{B1920F4B-8731-4D74-8322-3F8515C7EB31}" srcOrd="3" destOrd="0" presId="urn:microsoft.com/office/officeart/2005/8/layout/list1"/>
    <dgm:cxn modelId="{441DFF82-D471-43F8-82DD-1CB4166F95CD}" type="presParOf" srcId="{DCB457DC-8002-4F05-AACB-546BA4C54150}" destId="{A5A09D79-A40C-4A97-9504-A627699A575F}" srcOrd="4" destOrd="0" presId="urn:microsoft.com/office/officeart/2005/8/layout/list1"/>
    <dgm:cxn modelId="{C96BA7EC-9DCC-465F-BC2B-A66CB0804045}" type="presParOf" srcId="{A5A09D79-A40C-4A97-9504-A627699A575F}" destId="{3AC7DB97-6197-4B53-835A-07684D0D2A83}" srcOrd="0" destOrd="0" presId="urn:microsoft.com/office/officeart/2005/8/layout/list1"/>
    <dgm:cxn modelId="{0EA45C40-390D-4B56-8166-6501F4530EF1}" type="presParOf" srcId="{A5A09D79-A40C-4A97-9504-A627699A575F}" destId="{F9CDDC6F-91A3-4EC5-B892-8E6B078D0601}" srcOrd="1" destOrd="0" presId="urn:microsoft.com/office/officeart/2005/8/layout/list1"/>
    <dgm:cxn modelId="{3CB2A28C-21D9-4E43-BA7B-1F3E00F1AFC7}" type="presParOf" srcId="{DCB457DC-8002-4F05-AACB-546BA4C54150}" destId="{EE55013F-EE49-45E9-83EB-58C06A76AA01}" srcOrd="5" destOrd="0" presId="urn:microsoft.com/office/officeart/2005/8/layout/list1"/>
    <dgm:cxn modelId="{92DFBF38-7123-4FF8-9CFC-19A6DEC2CB3B}" type="presParOf" srcId="{DCB457DC-8002-4F05-AACB-546BA4C54150}" destId="{A7F52111-A1FF-48B8-ACB8-E4C6B61270AB}" srcOrd="6" destOrd="0" presId="urn:microsoft.com/office/officeart/2005/8/layout/list1"/>
    <dgm:cxn modelId="{65504953-373C-4623-A4CF-39217599005A}" type="presParOf" srcId="{DCB457DC-8002-4F05-AACB-546BA4C54150}" destId="{F2D49AAB-E438-4B62-B4B0-BA4B72200500}" srcOrd="7" destOrd="0" presId="urn:microsoft.com/office/officeart/2005/8/layout/list1"/>
    <dgm:cxn modelId="{D0D26DFF-B336-4175-8EAF-05E610E10802}" type="presParOf" srcId="{DCB457DC-8002-4F05-AACB-546BA4C54150}" destId="{DCA8A605-7822-435E-BF0F-7E660B2990C5}" srcOrd="8" destOrd="0" presId="urn:microsoft.com/office/officeart/2005/8/layout/list1"/>
    <dgm:cxn modelId="{06A590AA-3FF3-4AF8-A66A-2DC174DB261C}" type="presParOf" srcId="{DCA8A605-7822-435E-BF0F-7E660B2990C5}" destId="{D1B1954C-04F7-441E-81AC-2F0E20EF686B}" srcOrd="0" destOrd="0" presId="urn:microsoft.com/office/officeart/2005/8/layout/list1"/>
    <dgm:cxn modelId="{F5153583-1740-4208-84E3-DAD6ACE5939C}" type="presParOf" srcId="{DCA8A605-7822-435E-BF0F-7E660B2990C5}" destId="{4C57A2A3-AF5E-41AC-9F13-F32960BA782B}" srcOrd="1" destOrd="0" presId="urn:microsoft.com/office/officeart/2005/8/layout/list1"/>
    <dgm:cxn modelId="{9D3160B3-AB57-448A-B73E-4BFDC10079B3}" type="presParOf" srcId="{DCB457DC-8002-4F05-AACB-546BA4C54150}" destId="{2799454A-119A-497D-8446-7DB5B937B228}" srcOrd="9" destOrd="0" presId="urn:microsoft.com/office/officeart/2005/8/layout/list1"/>
    <dgm:cxn modelId="{E281005F-5308-473A-B763-4A93552AF8F5}" type="presParOf" srcId="{DCB457DC-8002-4F05-AACB-546BA4C54150}" destId="{2D44B6A9-2828-415C-853E-F75EC6A244C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5A8BB5C-76BA-4EAA-BD88-3C9AB30A5C89}"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en-GB"/>
        </a:p>
      </dgm:t>
    </dgm:pt>
    <dgm:pt modelId="{8C07B45D-FD18-4B61-B803-48AB879F64CA}">
      <dgm:prSet custT="1"/>
      <dgm:spPr/>
      <dgm:t>
        <a:bodyPr/>
        <a:lstStyle/>
        <a:p>
          <a:r>
            <a:rPr lang="en-GB" sz="2000" dirty="0"/>
            <a:t>Recommendation 10: Inspectorates </a:t>
          </a:r>
        </a:p>
      </dgm:t>
    </dgm:pt>
    <dgm:pt modelId="{BEE99CA2-C18F-463C-825A-549AE680B8A1}" type="parTrans" cxnId="{C8D29204-BC15-4F51-BA4A-19BBB6D43199}">
      <dgm:prSet/>
      <dgm:spPr/>
      <dgm:t>
        <a:bodyPr/>
        <a:lstStyle/>
        <a:p>
          <a:endParaRPr lang="en-GB"/>
        </a:p>
      </dgm:t>
    </dgm:pt>
    <dgm:pt modelId="{E7E1392B-A2CB-4CB0-8575-A745BA3307BF}" type="sibTrans" cxnId="{C8D29204-BC15-4F51-BA4A-19BBB6D43199}">
      <dgm:prSet/>
      <dgm:spPr/>
      <dgm:t>
        <a:bodyPr/>
        <a:lstStyle/>
        <a:p>
          <a:endParaRPr lang="en-GB"/>
        </a:p>
      </dgm:t>
    </dgm:pt>
    <dgm:pt modelId="{7E4C982A-E91C-4B8E-A308-32A8C8F3E999}">
      <dgm:prSet custT="1"/>
      <dgm:spPr/>
      <dgm:t>
        <a:bodyPr/>
        <a:lstStyle/>
        <a:p>
          <a:r>
            <a:rPr lang="en-GB" sz="2000" dirty="0"/>
            <a:t>The Panel invites the relevant inspectorates (Ofsted, The Care Quality Commission, HMI Constabulary and Fire and Rescue Services and HMI Probation) to consider the findings of this review.</a:t>
          </a:r>
        </a:p>
      </dgm:t>
    </dgm:pt>
    <dgm:pt modelId="{530847E6-AE96-4DA4-8248-540AEC656CA5}" type="parTrans" cxnId="{421BD3AF-D422-441E-B142-21221F6FBFE7}">
      <dgm:prSet/>
      <dgm:spPr/>
      <dgm:t>
        <a:bodyPr/>
        <a:lstStyle/>
        <a:p>
          <a:endParaRPr lang="en-GB"/>
        </a:p>
      </dgm:t>
    </dgm:pt>
    <dgm:pt modelId="{B1165055-2DAE-4E15-9713-C142809552BF}" type="sibTrans" cxnId="{421BD3AF-D422-441E-B142-21221F6FBFE7}">
      <dgm:prSet/>
      <dgm:spPr/>
      <dgm:t>
        <a:bodyPr/>
        <a:lstStyle/>
        <a:p>
          <a:endParaRPr lang="en-GB"/>
        </a:p>
      </dgm:t>
    </dgm:pt>
    <dgm:pt modelId="{DCB457DC-8002-4F05-AACB-546BA4C54150}" type="pres">
      <dgm:prSet presAssocID="{45A8BB5C-76BA-4EAA-BD88-3C9AB30A5C89}" presName="linear" presStyleCnt="0">
        <dgm:presLayoutVars>
          <dgm:dir/>
          <dgm:animLvl val="lvl"/>
          <dgm:resizeHandles val="exact"/>
        </dgm:presLayoutVars>
      </dgm:prSet>
      <dgm:spPr/>
    </dgm:pt>
    <dgm:pt modelId="{DCA8A605-7822-435E-BF0F-7E660B2990C5}" type="pres">
      <dgm:prSet presAssocID="{8C07B45D-FD18-4B61-B803-48AB879F64CA}" presName="parentLin" presStyleCnt="0"/>
      <dgm:spPr/>
    </dgm:pt>
    <dgm:pt modelId="{D1B1954C-04F7-441E-81AC-2F0E20EF686B}" type="pres">
      <dgm:prSet presAssocID="{8C07B45D-FD18-4B61-B803-48AB879F64CA}" presName="parentLeftMargin" presStyleLbl="node1" presStyleIdx="0" presStyleCnt="1"/>
      <dgm:spPr/>
    </dgm:pt>
    <dgm:pt modelId="{4C57A2A3-AF5E-41AC-9F13-F32960BA782B}" type="pres">
      <dgm:prSet presAssocID="{8C07B45D-FD18-4B61-B803-48AB879F64CA}" presName="parentText" presStyleLbl="node1" presStyleIdx="0" presStyleCnt="1" custScaleY="40576" custLinFactNeighborX="-21200" custLinFactNeighborY="-85697">
        <dgm:presLayoutVars>
          <dgm:chMax val="0"/>
          <dgm:bulletEnabled val="1"/>
        </dgm:presLayoutVars>
      </dgm:prSet>
      <dgm:spPr/>
    </dgm:pt>
    <dgm:pt modelId="{2799454A-119A-497D-8446-7DB5B937B228}" type="pres">
      <dgm:prSet presAssocID="{8C07B45D-FD18-4B61-B803-48AB879F64CA}" presName="negativeSpace" presStyleCnt="0"/>
      <dgm:spPr/>
    </dgm:pt>
    <dgm:pt modelId="{2D44B6A9-2828-415C-853E-F75EC6A244C2}" type="pres">
      <dgm:prSet presAssocID="{8C07B45D-FD18-4B61-B803-48AB879F64CA}" presName="childText" presStyleLbl="conFgAcc1" presStyleIdx="0" presStyleCnt="1" custScaleY="64845" custLinFactY="-4741" custLinFactNeighborX="1156" custLinFactNeighborY="-100000">
        <dgm:presLayoutVars>
          <dgm:bulletEnabled val="1"/>
        </dgm:presLayoutVars>
      </dgm:prSet>
      <dgm:spPr/>
    </dgm:pt>
  </dgm:ptLst>
  <dgm:cxnLst>
    <dgm:cxn modelId="{C8D29204-BC15-4F51-BA4A-19BBB6D43199}" srcId="{45A8BB5C-76BA-4EAA-BD88-3C9AB30A5C89}" destId="{8C07B45D-FD18-4B61-B803-48AB879F64CA}" srcOrd="0" destOrd="0" parTransId="{BEE99CA2-C18F-463C-825A-549AE680B8A1}" sibTransId="{E7E1392B-A2CB-4CB0-8575-A745BA3307BF}"/>
    <dgm:cxn modelId="{B926297D-55C5-4DC2-8F5F-27FD0DECBA27}" type="presOf" srcId="{8C07B45D-FD18-4B61-B803-48AB879F64CA}" destId="{D1B1954C-04F7-441E-81AC-2F0E20EF686B}" srcOrd="0" destOrd="0" presId="urn:microsoft.com/office/officeart/2005/8/layout/list1"/>
    <dgm:cxn modelId="{E3041B91-B96C-4916-8A76-7DD260695B29}" type="presOf" srcId="{45A8BB5C-76BA-4EAA-BD88-3C9AB30A5C89}" destId="{DCB457DC-8002-4F05-AACB-546BA4C54150}" srcOrd="0" destOrd="0" presId="urn:microsoft.com/office/officeart/2005/8/layout/list1"/>
    <dgm:cxn modelId="{421BD3AF-D422-441E-B142-21221F6FBFE7}" srcId="{8C07B45D-FD18-4B61-B803-48AB879F64CA}" destId="{7E4C982A-E91C-4B8E-A308-32A8C8F3E999}" srcOrd="0" destOrd="0" parTransId="{530847E6-AE96-4DA4-8248-540AEC656CA5}" sibTransId="{B1165055-2DAE-4E15-9713-C142809552BF}"/>
    <dgm:cxn modelId="{0E7614C2-C5E7-40A9-8549-544EFE7ADA78}" type="presOf" srcId="{8C07B45D-FD18-4B61-B803-48AB879F64CA}" destId="{4C57A2A3-AF5E-41AC-9F13-F32960BA782B}" srcOrd="1" destOrd="0" presId="urn:microsoft.com/office/officeart/2005/8/layout/list1"/>
    <dgm:cxn modelId="{9B197FE8-4A10-47B3-B283-A2113800706F}" type="presOf" srcId="{7E4C982A-E91C-4B8E-A308-32A8C8F3E999}" destId="{2D44B6A9-2828-415C-853E-F75EC6A244C2}" srcOrd="0" destOrd="0" presId="urn:microsoft.com/office/officeart/2005/8/layout/list1"/>
    <dgm:cxn modelId="{D0D26DFF-B336-4175-8EAF-05E610E10802}" type="presParOf" srcId="{DCB457DC-8002-4F05-AACB-546BA4C54150}" destId="{DCA8A605-7822-435E-BF0F-7E660B2990C5}" srcOrd="0" destOrd="0" presId="urn:microsoft.com/office/officeart/2005/8/layout/list1"/>
    <dgm:cxn modelId="{06A590AA-3FF3-4AF8-A66A-2DC174DB261C}" type="presParOf" srcId="{DCA8A605-7822-435E-BF0F-7E660B2990C5}" destId="{D1B1954C-04F7-441E-81AC-2F0E20EF686B}" srcOrd="0" destOrd="0" presId="urn:microsoft.com/office/officeart/2005/8/layout/list1"/>
    <dgm:cxn modelId="{F5153583-1740-4208-84E3-DAD6ACE5939C}" type="presParOf" srcId="{DCA8A605-7822-435E-BF0F-7E660B2990C5}" destId="{4C57A2A3-AF5E-41AC-9F13-F32960BA782B}" srcOrd="1" destOrd="0" presId="urn:microsoft.com/office/officeart/2005/8/layout/list1"/>
    <dgm:cxn modelId="{9D3160B3-AB57-448A-B73E-4BFDC10079B3}" type="presParOf" srcId="{DCB457DC-8002-4F05-AACB-546BA4C54150}" destId="{2799454A-119A-497D-8446-7DB5B937B228}" srcOrd="1" destOrd="0" presId="urn:microsoft.com/office/officeart/2005/8/layout/list1"/>
    <dgm:cxn modelId="{E281005F-5308-473A-B763-4A93552AF8F5}" type="presParOf" srcId="{DCB457DC-8002-4F05-AACB-546BA4C54150}" destId="{2D44B6A9-2828-415C-853E-F75EC6A244C2}"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095636-2F00-4E9A-BE42-69FA73B5B7F7}">
      <dsp:nvSpPr>
        <dsp:cNvPr id="0" name=""/>
        <dsp:cNvSpPr/>
      </dsp:nvSpPr>
      <dsp:spPr>
        <a:xfrm>
          <a:off x="0" y="534798"/>
          <a:ext cx="10515600" cy="1216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0" i="0" kern="1200" dirty="0">
              <a:effectLst/>
              <a:latin typeface="GDS Transport"/>
            </a:rPr>
            <a:t>Four Key Findings </a:t>
          </a:r>
          <a:endParaRPr lang="en-GB" sz="4000" kern="1200" dirty="0"/>
        </a:p>
      </dsp:txBody>
      <dsp:txXfrm>
        <a:off x="59399" y="594197"/>
        <a:ext cx="10396802" cy="1098002"/>
      </dsp:txXfrm>
    </dsp:sp>
    <dsp:sp modelId="{1242CA80-5E26-4534-9C46-34B6CB9EA98F}">
      <dsp:nvSpPr>
        <dsp:cNvPr id="0" name=""/>
        <dsp:cNvSpPr/>
      </dsp:nvSpPr>
      <dsp:spPr>
        <a:xfrm>
          <a:off x="0" y="1905343"/>
          <a:ext cx="10515600" cy="12168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0" i="0" kern="1200" dirty="0">
              <a:effectLst/>
              <a:latin typeface="GDS Transport"/>
            </a:rPr>
            <a:t>National Recommendations</a:t>
          </a:r>
        </a:p>
      </dsp:txBody>
      <dsp:txXfrm>
        <a:off x="59399" y="1964742"/>
        <a:ext cx="10396802" cy="1098002"/>
      </dsp:txXfrm>
    </dsp:sp>
    <dsp:sp modelId="{89598D6A-F701-46EC-BC4F-93E7C754E7C4}">
      <dsp:nvSpPr>
        <dsp:cNvPr id="0" name=""/>
        <dsp:cNvSpPr/>
      </dsp:nvSpPr>
      <dsp:spPr>
        <a:xfrm>
          <a:off x="0" y="3268247"/>
          <a:ext cx="10515600" cy="121680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0" i="0" kern="1200" dirty="0">
              <a:effectLst/>
              <a:latin typeface="GDS Transport"/>
            </a:rPr>
            <a:t>Partnership Recommendations</a:t>
          </a:r>
        </a:p>
      </dsp:txBody>
      <dsp:txXfrm>
        <a:off x="59399" y="3327646"/>
        <a:ext cx="10396802" cy="10980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F6D14-98C8-4FA3-80E3-EFFCDCAED22E}">
      <dsp:nvSpPr>
        <dsp:cNvPr id="0" name=""/>
        <dsp:cNvSpPr/>
      </dsp:nvSpPr>
      <dsp:spPr>
        <a:xfrm>
          <a:off x="0" y="797067"/>
          <a:ext cx="11571889" cy="1488374"/>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437388" rIns="89810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Safeguarding partners should consider the findings of this national review and develop a local action plan to respond to its recommendations as it affects local multi-agency practice.</a:t>
          </a:r>
        </a:p>
        <a:p>
          <a:pPr marL="228600" lvl="1" indent="-228600" algn="l" defTabSz="889000">
            <a:lnSpc>
              <a:spcPct val="90000"/>
            </a:lnSpc>
            <a:spcBef>
              <a:spcPct val="0"/>
            </a:spcBef>
            <a:spcAft>
              <a:spcPct val="15000"/>
            </a:spcAft>
            <a:buChar char="•"/>
          </a:pPr>
          <a:endParaRPr lang="en-GB" sz="2000" kern="1200" dirty="0"/>
        </a:p>
      </dsp:txBody>
      <dsp:txXfrm>
        <a:off x="0" y="797067"/>
        <a:ext cx="11571889" cy="1488374"/>
      </dsp:txXfrm>
    </dsp:sp>
    <dsp:sp modelId="{BDA2E19C-5B84-4831-BA30-591958AB3ED7}">
      <dsp:nvSpPr>
        <dsp:cNvPr id="0" name=""/>
        <dsp:cNvSpPr/>
      </dsp:nvSpPr>
      <dsp:spPr>
        <a:xfrm>
          <a:off x="614687" y="499140"/>
          <a:ext cx="8100323" cy="619920"/>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33450">
            <a:lnSpc>
              <a:spcPct val="90000"/>
            </a:lnSpc>
            <a:spcBef>
              <a:spcPct val="0"/>
            </a:spcBef>
            <a:spcAft>
              <a:spcPct val="35000"/>
            </a:spcAft>
            <a:buNone/>
          </a:pPr>
          <a:r>
            <a:rPr lang="en-GB" sz="2100" kern="1200" dirty="0"/>
            <a:t>Recommendation 1: Strategic Planning</a:t>
          </a:r>
        </a:p>
      </dsp:txBody>
      <dsp:txXfrm>
        <a:off x="644949" y="529402"/>
        <a:ext cx="8039799" cy="559396"/>
      </dsp:txXfrm>
    </dsp:sp>
    <dsp:sp modelId="{A7F52111-A1FF-48B8-ACB8-E4C6B61270AB}">
      <dsp:nvSpPr>
        <dsp:cNvPr id="0" name=""/>
        <dsp:cNvSpPr/>
      </dsp:nvSpPr>
      <dsp:spPr>
        <a:xfrm>
          <a:off x="0" y="2708802"/>
          <a:ext cx="11571889" cy="2910599"/>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437388" rIns="89810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Safeguarding partners should undertake a multi-agency training needs assessment, to ensure that their practitioners are able to fulfil their roles and responsibilities in this area. That should include the achieving best evidence joint training.</a:t>
          </a:r>
        </a:p>
        <a:p>
          <a:pPr marL="228600" lvl="1" indent="-228600" algn="l" defTabSz="889000">
            <a:lnSpc>
              <a:spcPct val="90000"/>
            </a:lnSpc>
            <a:spcBef>
              <a:spcPct val="0"/>
            </a:spcBef>
            <a:spcAft>
              <a:spcPct val="15000"/>
            </a:spcAft>
            <a:buChar char="•"/>
          </a:pPr>
          <a:r>
            <a:rPr lang="en-GB" sz="2000" kern="1200" dirty="0"/>
            <a:t>The response to this assessment may require multi-agency and single-agency training initiatives, in a range of formats, supported by evidence informed resources.</a:t>
          </a:r>
        </a:p>
        <a:p>
          <a:pPr marL="228600" lvl="1" indent="-228600" algn="l" defTabSz="889000">
            <a:lnSpc>
              <a:spcPct val="90000"/>
            </a:lnSpc>
            <a:spcBef>
              <a:spcPct val="0"/>
            </a:spcBef>
            <a:spcAft>
              <a:spcPct val="15000"/>
            </a:spcAft>
            <a:buChar char="•"/>
          </a:pPr>
          <a:r>
            <a:rPr lang="en-GB" sz="2000" kern="1200" dirty="0"/>
            <a:t>They should additionally give specific attention to the role of schools, early years and other education settings and how they can identify and help children affected by child sexual abuse.</a:t>
          </a:r>
        </a:p>
      </dsp:txBody>
      <dsp:txXfrm>
        <a:off x="0" y="2708802"/>
        <a:ext cx="11571889" cy="2910599"/>
      </dsp:txXfrm>
    </dsp:sp>
    <dsp:sp modelId="{F9CDDC6F-91A3-4EC5-B892-8E6B078D0601}">
      <dsp:nvSpPr>
        <dsp:cNvPr id="0" name=""/>
        <dsp:cNvSpPr/>
      </dsp:nvSpPr>
      <dsp:spPr>
        <a:xfrm>
          <a:off x="578594" y="2398842"/>
          <a:ext cx="8100323" cy="619920"/>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33450">
            <a:lnSpc>
              <a:spcPct val="90000"/>
            </a:lnSpc>
            <a:spcBef>
              <a:spcPct val="0"/>
            </a:spcBef>
            <a:spcAft>
              <a:spcPct val="35000"/>
            </a:spcAft>
            <a:buNone/>
          </a:pPr>
          <a:r>
            <a:rPr lang="en-GB" sz="2100" kern="1200" dirty="0"/>
            <a:t>Recommendation 2: Professional knowledge, skills and confidence</a:t>
          </a:r>
        </a:p>
      </dsp:txBody>
      <dsp:txXfrm>
        <a:off x="608856" y="2429104"/>
        <a:ext cx="8039799" cy="55939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44B6A9-2828-415C-853E-F75EC6A244C2}">
      <dsp:nvSpPr>
        <dsp:cNvPr id="0" name=""/>
        <dsp:cNvSpPr/>
      </dsp:nvSpPr>
      <dsp:spPr>
        <a:xfrm>
          <a:off x="0" y="278415"/>
          <a:ext cx="10515600" cy="4965611"/>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623842" rIns="816127" bIns="256032" numCol="1" spcCol="1270" anchor="t" anchorCtr="0">
          <a:noAutofit/>
        </a:bodyPr>
        <a:lstStyle/>
        <a:p>
          <a:pPr marL="57150" lvl="1" indent="-57150" algn="l" defTabSz="44450">
            <a:lnSpc>
              <a:spcPct val="90000"/>
            </a:lnSpc>
            <a:spcBef>
              <a:spcPct val="0"/>
            </a:spcBef>
            <a:spcAft>
              <a:spcPct val="15000"/>
            </a:spcAft>
            <a:buChar char="•"/>
          </a:pPr>
          <a:r>
            <a:rPr lang="en-GB" kern="1200" dirty="0"/>
            <a:t>Safeguarding partners should audit the quality of local multi-agency decision making when responding to concern about child sexual abuse. This may include adoption of a pathway approach, use of guidance about signs and indicators of sexual abuse and reviewing threshold documents about assessment of need and risk.</a:t>
          </a:r>
          <a:endParaRPr lang="en-GB" sz="2000" kern="1200" dirty="0"/>
        </a:p>
        <a:p>
          <a:pPr marL="57150" lvl="1" indent="-57150" algn="l" defTabSz="355600">
            <a:lnSpc>
              <a:spcPct val="90000"/>
            </a:lnSpc>
            <a:spcBef>
              <a:spcPct val="0"/>
            </a:spcBef>
            <a:spcAft>
              <a:spcPct val="15000"/>
            </a:spcAft>
            <a:buChar char="•"/>
          </a:pPr>
          <a:endParaRPr lang="en-GB" sz="800" kern="1200" dirty="0"/>
        </a:p>
        <a:p>
          <a:pPr marL="171450" lvl="1" indent="-171450" algn="l" defTabSz="800100">
            <a:lnSpc>
              <a:spcPct val="90000"/>
            </a:lnSpc>
            <a:spcBef>
              <a:spcPct val="0"/>
            </a:spcBef>
            <a:spcAft>
              <a:spcPct val="15000"/>
            </a:spcAft>
            <a:buChar char="•"/>
          </a:pPr>
          <a:r>
            <a:rPr lang="en-GB" sz="1800" kern="1200" dirty="0"/>
            <a:t>Agencies should ensure that Working Together guidance is followed and that, at the conclusion of section 47 enquiries and police investigations, there is a multi-agency discussion to consider risk to the children and how they will be protected and supported.</a:t>
          </a:r>
          <a:endParaRPr lang="en-GB" sz="2000" kern="1200" dirty="0"/>
        </a:p>
        <a:p>
          <a:pPr marL="57150" lvl="1" indent="-57150" algn="l" defTabSz="355600">
            <a:lnSpc>
              <a:spcPct val="90000"/>
            </a:lnSpc>
            <a:spcBef>
              <a:spcPct val="0"/>
            </a:spcBef>
            <a:spcAft>
              <a:spcPct val="15000"/>
            </a:spcAft>
            <a:buChar char="•"/>
          </a:pPr>
          <a:endParaRPr lang="en-GB" sz="800" kern="1200" dirty="0"/>
        </a:p>
        <a:p>
          <a:pPr marL="171450" lvl="1" indent="-171450" algn="l" defTabSz="800100">
            <a:lnSpc>
              <a:spcPct val="90000"/>
            </a:lnSpc>
            <a:spcBef>
              <a:spcPct val="0"/>
            </a:spcBef>
            <a:spcAft>
              <a:spcPct val="15000"/>
            </a:spcAft>
            <a:buChar char="•"/>
          </a:pPr>
          <a:r>
            <a:rPr lang="en-GB" sz="1800" kern="1200" dirty="0"/>
            <a:t>The term ‘no further action’ should not be used in these circumstances as it is too often understood to mean the abuse did not happen. The term ‘no further action at this time’ is more appropriate. There should be a clear record of why a criminal investigation has been closed and that this information has been shared with other relevant agencies.</a:t>
          </a:r>
          <a:endParaRPr lang="en-GB" sz="2000" kern="1200" dirty="0"/>
        </a:p>
        <a:p>
          <a:pPr marL="57150" lvl="1" indent="-57150" algn="l" defTabSz="355600">
            <a:lnSpc>
              <a:spcPct val="90000"/>
            </a:lnSpc>
            <a:spcBef>
              <a:spcPct val="0"/>
            </a:spcBef>
            <a:spcAft>
              <a:spcPct val="15000"/>
            </a:spcAft>
            <a:buChar char="•"/>
          </a:pPr>
          <a:endParaRPr lang="en-GB" sz="800" kern="1200" dirty="0"/>
        </a:p>
        <a:p>
          <a:pPr marL="171450" lvl="1" indent="-171450" algn="l" defTabSz="800100">
            <a:lnSpc>
              <a:spcPct val="90000"/>
            </a:lnSpc>
            <a:spcBef>
              <a:spcPct val="0"/>
            </a:spcBef>
            <a:spcAft>
              <a:spcPct val="15000"/>
            </a:spcAft>
            <a:buChar char="•"/>
          </a:pPr>
          <a:r>
            <a:rPr lang="en-GB" sz="1800" kern="1200" dirty="0"/>
            <a:t>Where the harm has been perpetrated by a sibling, plans must be made for all the children in the family, addressing the needs of the child who has harmed as well as the child who has been harmed, and any other siblings.</a:t>
          </a:r>
          <a:endParaRPr lang="en-GB" sz="2000" kern="1200" dirty="0"/>
        </a:p>
      </dsp:txBody>
      <dsp:txXfrm>
        <a:off x="0" y="278415"/>
        <a:ext cx="10515600" cy="4965611"/>
      </dsp:txXfrm>
    </dsp:sp>
    <dsp:sp modelId="{4C57A2A3-AF5E-41AC-9F13-F32960BA782B}">
      <dsp:nvSpPr>
        <dsp:cNvPr id="0" name=""/>
        <dsp:cNvSpPr/>
      </dsp:nvSpPr>
      <dsp:spPr>
        <a:xfrm>
          <a:off x="349832" y="0"/>
          <a:ext cx="7353731" cy="539137"/>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GB" sz="2000" kern="1200" dirty="0"/>
            <a:t>Recommendation 3: Enquiries and investigations  </a:t>
          </a:r>
        </a:p>
      </dsp:txBody>
      <dsp:txXfrm>
        <a:off x="376150" y="26318"/>
        <a:ext cx="7301095" cy="48650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F6D14-98C8-4FA3-80E3-EFFCDCAED22E}">
      <dsp:nvSpPr>
        <dsp:cNvPr id="0" name=""/>
        <dsp:cNvSpPr/>
      </dsp:nvSpPr>
      <dsp:spPr>
        <a:xfrm>
          <a:off x="0" y="667804"/>
          <a:ext cx="11571889" cy="27531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395732" rIns="898107" bIns="135128" numCol="1" spcCol="1270" anchor="t" anchorCtr="0">
          <a:noAutofit/>
        </a:bodyPr>
        <a:lstStyle/>
        <a:p>
          <a:pPr marL="171450" lvl="1" indent="-171450" algn="l" defTabSz="844550">
            <a:lnSpc>
              <a:spcPct val="90000"/>
            </a:lnSpc>
            <a:spcBef>
              <a:spcPct val="0"/>
            </a:spcBef>
            <a:spcAft>
              <a:spcPct val="15000"/>
            </a:spcAft>
            <a:buChar char="•"/>
          </a:pPr>
          <a:r>
            <a:rPr lang="en-GB" sz="1900" kern="1200" dirty="0"/>
            <a:t>Safeguarding partners should, with all relevant agencies such as Probation Service, review how people who present a risk of sexual harm and who have contact with children are assessment and managed, with information about risk shared across agencies in a timely way. Partners should consider the use of civil orders and other measures to effectively manage the risk from the person of concern.</a:t>
          </a:r>
        </a:p>
        <a:p>
          <a:pPr marL="171450" lvl="1" indent="-171450" algn="l" defTabSz="844550">
            <a:lnSpc>
              <a:spcPct val="90000"/>
            </a:lnSpc>
            <a:spcBef>
              <a:spcPct val="0"/>
            </a:spcBef>
            <a:spcAft>
              <a:spcPct val="15000"/>
            </a:spcAft>
            <a:buChar char="•"/>
          </a:pPr>
          <a:r>
            <a:rPr lang="en-GB" sz="1900" kern="1200" dirty="0"/>
            <a:t>There is evidence of a need for safeguarding partners and probation to work together to create single points of contact, have robust information sharing arrangements and promote effective learning across agencies.</a:t>
          </a:r>
        </a:p>
      </dsp:txBody>
      <dsp:txXfrm>
        <a:off x="0" y="667804"/>
        <a:ext cx="11571889" cy="2753100"/>
      </dsp:txXfrm>
    </dsp:sp>
    <dsp:sp modelId="{BDA2E19C-5B84-4831-BA30-591958AB3ED7}">
      <dsp:nvSpPr>
        <dsp:cNvPr id="0" name=""/>
        <dsp:cNvSpPr/>
      </dsp:nvSpPr>
      <dsp:spPr>
        <a:xfrm>
          <a:off x="578594" y="387364"/>
          <a:ext cx="8100323" cy="560880"/>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844550">
            <a:lnSpc>
              <a:spcPct val="90000"/>
            </a:lnSpc>
            <a:spcBef>
              <a:spcPct val="0"/>
            </a:spcBef>
            <a:spcAft>
              <a:spcPct val="35000"/>
            </a:spcAft>
            <a:buNone/>
          </a:pPr>
          <a:r>
            <a:rPr lang="en-GB" sz="1900" kern="1200" dirty="0"/>
            <a:t>Recommendation 4: Assessment of people presenting risk of sexual harm</a:t>
          </a:r>
        </a:p>
      </dsp:txBody>
      <dsp:txXfrm>
        <a:off x="605974" y="414744"/>
        <a:ext cx="8045563" cy="506120"/>
      </dsp:txXfrm>
    </dsp:sp>
    <dsp:sp modelId="{A7F52111-A1FF-48B8-ACB8-E4C6B61270AB}">
      <dsp:nvSpPr>
        <dsp:cNvPr id="0" name=""/>
        <dsp:cNvSpPr/>
      </dsp:nvSpPr>
      <dsp:spPr>
        <a:xfrm>
          <a:off x="0" y="3803945"/>
          <a:ext cx="11571889" cy="19152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395732" rIns="898107" bIns="135128" numCol="1" spcCol="1270" anchor="t" anchorCtr="0">
          <a:noAutofit/>
        </a:bodyPr>
        <a:lstStyle/>
        <a:p>
          <a:pPr marL="171450" lvl="1" indent="-171450" algn="l" defTabSz="844550">
            <a:lnSpc>
              <a:spcPct val="90000"/>
            </a:lnSpc>
            <a:spcBef>
              <a:spcPct val="0"/>
            </a:spcBef>
            <a:spcAft>
              <a:spcPct val="15000"/>
            </a:spcAft>
            <a:buChar char="•"/>
          </a:pPr>
          <a:r>
            <a:rPr lang="en-GB" sz="1900" kern="1200" dirty="0"/>
            <a:t>Safeguarding partners should take necessary steps to ensure that all practitioners in their area (including foster carers) understand and are confident in talking directly to children, and families, about concerns of sexual abuse, taking due account of ethnicity, language and disability.</a:t>
          </a:r>
        </a:p>
        <a:p>
          <a:pPr marL="171450" lvl="1" indent="-171450" algn="l" defTabSz="844550">
            <a:lnSpc>
              <a:spcPct val="90000"/>
            </a:lnSpc>
            <a:spcBef>
              <a:spcPct val="0"/>
            </a:spcBef>
            <a:spcAft>
              <a:spcPct val="15000"/>
            </a:spcAft>
            <a:buChar char="•"/>
          </a:pPr>
          <a:r>
            <a:rPr lang="en-GB" sz="1900" kern="1200" dirty="0"/>
            <a:t>Safeguarding partners need to ensure that there are sensitive and effective plans to address the impact on children of any decision to end an investigation.</a:t>
          </a:r>
        </a:p>
      </dsp:txBody>
      <dsp:txXfrm>
        <a:off x="0" y="3803945"/>
        <a:ext cx="11571889" cy="1915200"/>
      </dsp:txXfrm>
    </dsp:sp>
    <dsp:sp modelId="{F9CDDC6F-91A3-4EC5-B892-8E6B078D0601}">
      <dsp:nvSpPr>
        <dsp:cNvPr id="0" name=""/>
        <dsp:cNvSpPr/>
      </dsp:nvSpPr>
      <dsp:spPr>
        <a:xfrm>
          <a:off x="578594" y="3523505"/>
          <a:ext cx="8100323" cy="560880"/>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844550">
            <a:lnSpc>
              <a:spcPct val="90000"/>
            </a:lnSpc>
            <a:spcBef>
              <a:spcPct val="0"/>
            </a:spcBef>
            <a:spcAft>
              <a:spcPct val="35000"/>
            </a:spcAft>
            <a:buNone/>
          </a:pPr>
          <a:r>
            <a:rPr lang="en-GB" sz="1900" kern="1200" dirty="0"/>
            <a:t>Recommendation 5: Talking to children</a:t>
          </a:r>
        </a:p>
      </dsp:txBody>
      <dsp:txXfrm>
        <a:off x="605974" y="3550885"/>
        <a:ext cx="8045563" cy="5061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44B6A9-2828-415C-853E-F75EC6A244C2}">
      <dsp:nvSpPr>
        <dsp:cNvPr id="0" name=""/>
        <dsp:cNvSpPr/>
      </dsp:nvSpPr>
      <dsp:spPr>
        <a:xfrm>
          <a:off x="0" y="0"/>
          <a:ext cx="11749599" cy="3856461"/>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1899" tIns="1332992" rIns="911899"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Safeguarding partners should ensure that there are local pathways for referring children for appropriate forensic medical and other health assessments, for both recent and non-recent sexual abuse, and that safeguarding practitioners understand them.</a:t>
          </a:r>
        </a:p>
        <a:p>
          <a:pPr marL="285750" lvl="1" indent="-285750" algn="l" defTabSz="1600200">
            <a:lnSpc>
              <a:spcPct val="90000"/>
            </a:lnSpc>
            <a:spcBef>
              <a:spcPct val="0"/>
            </a:spcBef>
            <a:spcAft>
              <a:spcPct val="15000"/>
            </a:spcAft>
            <a:buChar char="•"/>
          </a:pPr>
          <a:r>
            <a:rPr lang="en-GB" sz="3600" kern="1200" dirty="0"/>
            <a:t>It is also important that strategy discussions about children, where there are concerns about possible sexual abuse, involve an appropriate health representative who either has clinical experience in assessment where recent or non-recent child sexual abuse is suspected or, as a minimum, has consulted with a professionals who has this expertise.</a:t>
          </a:r>
        </a:p>
      </dsp:txBody>
      <dsp:txXfrm>
        <a:off x="0" y="0"/>
        <a:ext cx="11749599" cy="3856461"/>
      </dsp:txXfrm>
    </dsp:sp>
    <dsp:sp modelId="{4C57A2A3-AF5E-41AC-9F13-F32960BA782B}">
      <dsp:nvSpPr>
        <dsp:cNvPr id="0" name=""/>
        <dsp:cNvSpPr/>
      </dsp:nvSpPr>
      <dsp:spPr>
        <a:xfrm>
          <a:off x="462934" y="0"/>
          <a:ext cx="8224719" cy="766594"/>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0875" tIns="0" rIns="310875" bIns="0" numCol="1" spcCol="1270" anchor="ctr" anchorCtr="0">
          <a:noAutofit/>
        </a:bodyPr>
        <a:lstStyle/>
        <a:p>
          <a:pPr marL="0" lvl="0" indent="0" algn="l" defTabSz="889000">
            <a:lnSpc>
              <a:spcPct val="90000"/>
            </a:lnSpc>
            <a:spcBef>
              <a:spcPct val="0"/>
            </a:spcBef>
            <a:spcAft>
              <a:spcPct val="35000"/>
            </a:spcAft>
            <a:buNone/>
          </a:pPr>
          <a:r>
            <a:rPr lang="en-GB" sz="2000" kern="1200" dirty="0"/>
            <a:t>Recommendation 6: Health</a:t>
          </a:r>
        </a:p>
      </dsp:txBody>
      <dsp:txXfrm>
        <a:off x="500356" y="37422"/>
        <a:ext cx="8149875" cy="6917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F6D14-98C8-4FA3-80E3-EFFCDCAED22E}">
      <dsp:nvSpPr>
        <dsp:cNvPr id="0" name=""/>
        <dsp:cNvSpPr/>
      </dsp:nvSpPr>
      <dsp:spPr>
        <a:xfrm>
          <a:off x="0" y="329293"/>
          <a:ext cx="11375236" cy="4360698"/>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2845" tIns="154127" rIns="882845" bIns="184912" numCol="1" spcCol="1270" anchor="t" anchorCtr="0">
          <a:noAutofit/>
        </a:bodyPr>
        <a:lstStyle/>
        <a:p>
          <a:pPr marL="228600" lvl="1" indent="-228600" algn="l" defTabSz="1155700">
            <a:lnSpc>
              <a:spcPct val="90000"/>
            </a:lnSpc>
            <a:spcBef>
              <a:spcPct val="0"/>
            </a:spcBef>
            <a:spcAft>
              <a:spcPct val="15000"/>
            </a:spcAft>
            <a:buChar char="•"/>
          </a:pPr>
          <a:endParaRPr lang="en-GB" sz="2600" kern="1200" dirty="0"/>
        </a:p>
        <a:p>
          <a:pPr marL="228600" lvl="1" indent="-228600" algn="l" defTabSz="1155700">
            <a:lnSpc>
              <a:spcPct val="90000"/>
            </a:lnSpc>
            <a:spcBef>
              <a:spcPct val="0"/>
            </a:spcBef>
            <a:spcAft>
              <a:spcPct val="15000"/>
            </a:spcAft>
            <a:buChar char="•"/>
          </a:pPr>
          <a:r>
            <a:rPr lang="en-GB" sz="2600" kern="1200" dirty="0"/>
            <a:t>Not relying on children to tell </a:t>
          </a:r>
        </a:p>
        <a:p>
          <a:pPr marL="228600" lvl="1" indent="-228600" algn="l" defTabSz="1155700">
            <a:lnSpc>
              <a:spcPct val="90000"/>
            </a:lnSpc>
            <a:spcBef>
              <a:spcPct val="0"/>
            </a:spcBef>
            <a:spcAft>
              <a:spcPct val="15000"/>
            </a:spcAft>
            <a:buChar char="•"/>
          </a:pPr>
          <a:r>
            <a:rPr lang="en-GB" sz="2600" kern="1200" dirty="0"/>
            <a:t>Talking to or listening to children</a:t>
          </a:r>
        </a:p>
        <a:p>
          <a:pPr marL="228600" lvl="1" indent="-228600" algn="l" defTabSz="1155700">
            <a:lnSpc>
              <a:spcPct val="90000"/>
            </a:lnSpc>
            <a:spcBef>
              <a:spcPct val="0"/>
            </a:spcBef>
            <a:spcAft>
              <a:spcPct val="15000"/>
            </a:spcAft>
            <a:buChar char="•"/>
          </a:pPr>
          <a:r>
            <a:rPr lang="en-GB" sz="2600" kern="1200" dirty="0"/>
            <a:t>Believing children when they do tell you</a:t>
          </a:r>
        </a:p>
        <a:p>
          <a:pPr marL="228600" lvl="1" indent="-228600" algn="l" defTabSz="1155700">
            <a:lnSpc>
              <a:spcPct val="90000"/>
            </a:lnSpc>
            <a:spcBef>
              <a:spcPct val="0"/>
            </a:spcBef>
            <a:spcAft>
              <a:spcPct val="15000"/>
            </a:spcAft>
            <a:buChar char="•"/>
          </a:pPr>
          <a:r>
            <a:rPr lang="en-GB" sz="2600" kern="1200" dirty="0"/>
            <a:t>Exploring and taking account of children’s race, ethnicity and culture</a:t>
          </a:r>
        </a:p>
        <a:p>
          <a:pPr marL="228600" lvl="1" indent="-228600" algn="l" defTabSz="1155700">
            <a:lnSpc>
              <a:spcPct val="90000"/>
            </a:lnSpc>
            <a:spcBef>
              <a:spcPct val="0"/>
            </a:spcBef>
            <a:spcAft>
              <a:spcPct val="15000"/>
            </a:spcAft>
            <a:buChar char="•"/>
          </a:pPr>
          <a:r>
            <a:rPr lang="en-GB" sz="2600" kern="1200" dirty="0"/>
            <a:t>Exploring or taking account of the needs of disabled children </a:t>
          </a:r>
        </a:p>
        <a:p>
          <a:pPr marL="228600" lvl="1" indent="-228600" algn="l" defTabSz="1155700">
            <a:lnSpc>
              <a:spcPct val="90000"/>
            </a:lnSpc>
            <a:spcBef>
              <a:spcPct val="0"/>
            </a:spcBef>
            <a:spcAft>
              <a:spcPct val="15000"/>
            </a:spcAft>
            <a:buChar char="•"/>
          </a:pPr>
          <a:r>
            <a:rPr lang="en-GB" sz="2600" kern="1200" dirty="0"/>
            <a:t>Listening about children’s wishes around visual recorded interviews (VRI) or achieving best evidence (ABE) interviews</a:t>
          </a:r>
        </a:p>
        <a:p>
          <a:pPr marL="228600" lvl="1" indent="-228600" algn="l" defTabSz="1155700">
            <a:lnSpc>
              <a:spcPct val="90000"/>
            </a:lnSpc>
            <a:spcBef>
              <a:spcPct val="0"/>
            </a:spcBef>
            <a:spcAft>
              <a:spcPct val="15000"/>
            </a:spcAft>
            <a:buChar char="•"/>
          </a:pPr>
          <a:r>
            <a:rPr lang="en-GB" sz="2600" kern="1200" dirty="0"/>
            <a:t>Responding to children in extreme distress as a result of sexual abuse</a:t>
          </a:r>
        </a:p>
        <a:p>
          <a:pPr marL="228600" lvl="1" indent="-228600" algn="l" defTabSz="1155700">
            <a:lnSpc>
              <a:spcPct val="90000"/>
            </a:lnSpc>
            <a:spcBef>
              <a:spcPct val="0"/>
            </a:spcBef>
            <a:spcAft>
              <a:spcPct val="15000"/>
            </a:spcAft>
            <a:buChar char="•"/>
          </a:pPr>
          <a:r>
            <a:rPr lang="en-GB" sz="2600" kern="1200" dirty="0"/>
            <a:t>Children having access to appropriate support after abuse</a:t>
          </a:r>
        </a:p>
      </dsp:txBody>
      <dsp:txXfrm>
        <a:off x="0" y="329293"/>
        <a:ext cx="11375236" cy="4360698"/>
      </dsp:txXfrm>
    </dsp:sp>
    <dsp:sp modelId="{BDA2E19C-5B84-4831-BA30-591958AB3ED7}">
      <dsp:nvSpPr>
        <dsp:cNvPr id="0" name=""/>
        <dsp:cNvSpPr/>
      </dsp:nvSpPr>
      <dsp:spPr>
        <a:xfrm>
          <a:off x="535352" y="0"/>
          <a:ext cx="7954889" cy="53041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0970" tIns="0" rIns="300970" bIns="0" numCol="1" spcCol="1270" anchor="ctr" anchorCtr="0">
          <a:noAutofit/>
        </a:bodyPr>
        <a:lstStyle/>
        <a:p>
          <a:pPr marL="0" lvl="0" indent="0" algn="l" defTabSz="1066800">
            <a:lnSpc>
              <a:spcPct val="90000"/>
            </a:lnSpc>
            <a:spcBef>
              <a:spcPct val="0"/>
            </a:spcBef>
            <a:spcAft>
              <a:spcPct val="35000"/>
            </a:spcAft>
            <a:buNone/>
          </a:pPr>
          <a:r>
            <a:rPr lang="en-GB" sz="2400" kern="1200" dirty="0"/>
            <a:t>Hearing children’s voices and understanding their needs</a:t>
          </a:r>
        </a:p>
      </dsp:txBody>
      <dsp:txXfrm>
        <a:off x="561245" y="25893"/>
        <a:ext cx="7903103" cy="4786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F6D14-98C8-4FA3-80E3-EFFCDCAED22E}">
      <dsp:nvSpPr>
        <dsp:cNvPr id="0" name=""/>
        <dsp:cNvSpPr/>
      </dsp:nvSpPr>
      <dsp:spPr>
        <a:xfrm>
          <a:off x="0" y="890198"/>
          <a:ext cx="11571889" cy="3998629"/>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541528" rIns="898107" bIns="184912" numCol="1" spcCol="1270" anchor="t" anchorCtr="0">
          <a:noAutofit/>
        </a:bodyPr>
        <a:lstStyle/>
        <a:p>
          <a:pPr marL="228600" lvl="1" indent="-228600" algn="l" defTabSz="1155700">
            <a:lnSpc>
              <a:spcPct val="90000"/>
            </a:lnSpc>
            <a:spcBef>
              <a:spcPct val="0"/>
            </a:spcBef>
            <a:spcAft>
              <a:spcPct val="15000"/>
            </a:spcAft>
            <a:buChar char="•"/>
          </a:pPr>
          <a:r>
            <a:rPr lang="en-GB" sz="2600" kern="1200" dirty="0"/>
            <a:t>Understanding of parents’ contexts and vulnerabilities</a:t>
          </a:r>
        </a:p>
        <a:p>
          <a:pPr marL="228600" lvl="1" indent="-228600" algn="l" defTabSz="1155700">
            <a:lnSpc>
              <a:spcPct val="90000"/>
            </a:lnSpc>
            <a:spcBef>
              <a:spcPct val="0"/>
            </a:spcBef>
            <a:spcAft>
              <a:spcPct val="15000"/>
            </a:spcAft>
            <a:buChar char="•"/>
          </a:pPr>
          <a:r>
            <a:rPr lang="en-GB" sz="2600" kern="1200" dirty="0"/>
            <a:t>Exploring and taking account of parents’ race, ethnicity and culture</a:t>
          </a:r>
        </a:p>
        <a:p>
          <a:pPr marL="228600" lvl="1" indent="-228600" algn="l" defTabSz="1155700">
            <a:lnSpc>
              <a:spcPct val="90000"/>
            </a:lnSpc>
            <a:spcBef>
              <a:spcPct val="0"/>
            </a:spcBef>
            <a:spcAft>
              <a:spcPct val="15000"/>
            </a:spcAft>
            <a:buChar char="•"/>
          </a:pPr>
          <a:r>
            <a:rPr lang="en-GB" sz="2600" kern="1200" dirty="0"/>
            <a:t>Relying on parents to protect their children</a:t>
          </a:r>
        </a:p>
        <a:p>
          <a:pPr marL="228600" lvl="1" indent="-228600" algn="l" defTabSz="1155700">
            <a:lnSpc>
              <a:spcPct val="90000"/>
            </a:lnSpc>
            <a:spcBef>
              <a:spcPct val="0"/>
            </a:spcBef>
            <a:spcAft>
              <a:spcPct val="15000"/>
            </a:spcAft>
            <a:buChar char="•"/>
          </a:pPr>
          <a:r>
            <a:rPr lang="en-GB" sz="2600" kern="1200" dirty="0"/>
            <a:t>Sharing information with and believing parents and carers</a:t>
          </a:r>
        </a:p>
        <a:p>
          <a:pPr marL="228600" lvl="1" indent="-228600" algn="l" defTabSz="1155700">
            <a:lnSpc>
              <a:spcPct val="90000"/>
            </a:lnSpc>
            <a:spcBef>
              <a:spcPct val="0"/>
            </a:spcBef>
            <a:spcAft>
              <a:spcPct val="15000"/>
            </a:spcAft>
            <a:buChar char="•"/>
          </a:pPr>
          <a:r>
            <a:rPr lang="en-GB" sz="2600" kern="1200" dirty="0"/>
            <a:t>Support for parents and carers</a:t>
          </a:r>
        </a:p>
      </dsp:txBody>
      <dsp:txXfrm>
        <a:off x="0" y="890198"/>
        <a:ext cx="11571889" cy="3998629"/>
      </dsp:txXfrm>
    </dsp:sp>
    <dsp:sp modelId="{BDA2E19C-5B84-4831-BA30-591958AB3ED7}">
      <dsp:nvSpPr>
        <dsp:cNvPr id="0" name=""/>
        <dsp:cNvSpPr/>
      </dsp:nvSpPr>
      <dsp:spPr>
        <a:xfrm>
          <a:off x="578594" y="361469"/>
          <a:ext cx="8100323" cy="767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1155700">
            <a:lnSpc>
              <a:spcPct val="90000"/>
            </a:lnSpc>
            <a:spcBef>
              <a:spcPct val="0"/>
            </a:spcBef>
            <a:spcAft>
              <a:spcPct val="35000"/>
            </a:spcAft>
            <a:buNone/>
          </a:pPr>
          <a:r>
            <a:rPr lang="en-GB" sz="2600" kern="1200" dirty="0"/>
            <a:t>Understanding parents’ and carers’ needs and context</a:t>
          </a:r>
        </a:p>
      </dsp:txBody>
      <dsp:txXfrm>
        <a:off x="616061" y="398936"/>
        <a:ext cx="8025389" cy="69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F6D14-98C8-4FA3-80E3-EFFCDCAED22E}">
      <dsp:nvSpPr>
        <dsp:cNvPr id="0" name=""/>
        <dsp:cNvSpPr/>
      </dsp:nvSpPr>
      <dsp:spPr>
        <a:xfrm>
          <a:off x="0" y="1004612"/>
          <a:ext cx="11571889" cy="1859322"/>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520700" rIns="898107" bIns="177800" numCol="1" spcCol="1270" anchor="t" anchorCtr="0">
          <a:noAutofit/>
        </a:bodyPr>
        <a:lstStyle/>
        <a:p>
          <a:pPr marL="228600" lvl="1" indent="-228600" algn="l" defTabSz="1111250">
            <a:lnSpc>
              <a:spcPct val="90000"/>
            </a:lnSpc>
            <a:spcBef>
              <a:spcPct val="0"/>
            </a:spcBef>
            <a:spcAft>
              <a:spcPct val="15000"/>
            </a:spcAft>
            <a:buChar char="•"/>
          </a:pPr>
          <a:r>
            <a:rPr lang="en-GB" sz="2500" kern="1200" dirty="0"/>
            <a:t>Identifying signs of intrafamilial child sexual abuse</a:t>
          </a:r>
        </a:p>
        <a:p>
          <a:pPr marL="228600" lvl="1" indent="-228600" algn="l" defTabSz="1111250">
            <a:lnSpc>
              <a:spcPct val="90000"/>
            </a:lnSpc>
            <a:spcBef>
              <a:spcPct val="0"/>
            </a:spcBef>
            <a:spcAft>
              <a:spcPct val="15000"/>
            </a:spcAft>
            <a:buChar char="•"/>
          </a:pPr>
          <a:r>
            <a:rPr lang="en-GB" sz="2500" kern="1200" dirty="0"/>
            <a:t>Quality of risk assessment for sexual offending</a:t>
          </a:r>
        </a:p>
      </dsp:txBody>
      <dsp:txXfrm>
        <a:off x="0" y="1004612"/>
        <a:ext cx="11571889" cy="1859322"/>
      </dsp:txXfrm>
    </dsp:sp>
    <dsp:sp modelId="{BDA2E19C-5B84-4831-BA30-591958AB3ED7}">
      <dsp:nvSpPr>
        <dsp:cNvPr id="0" name=""/>
        <dsp:cNvSpPr/>
      </dsp:nvSpPr>
      <dsp:spPr>
        <a:xfrm>
          <a:off x="340016" y="549335"/>
          <a:ext cx="8100323" cy="7380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1111250">
            <a:lnSpc>
              <a:spcPct val="90000"/>
            </a:lnSpc>
            <a:spcBef>
              <a:spcPct val="0"/>
            </a:spcBef>
            <a:spcAft>
              <a:spcPct val="35000"/>
            </a:spcAft>
            <a:buNone/>
          </a:pPr>
          <a:r>
            <a:rPr lang="en-GB" sz="2500" kern="1200" dirty="0"/>
            <a:t>Identifying signs, understanding risk and raising concerns </a:t>
          </a:r>
        </a:p>
      </dsp:txBody>
      <dsp:txXfrm>
        <a:off x="376042" y="585361"/>
        <a:ext cx="8028271" cy="6659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F6D14-98C8-4FA3-80E3-EFFCDCAED22E}">
      <dsp:nvSpPr>
        <dsp:cNvPr id="0" name=""/>
        <dsp:cNvSpPr/>
      </dsp:nvSpPr>
      <dsp:spPr>
        <a:xfrm>
          <a:off x="0" y="682691"/>
          <a:ext cx="11571889" cy="416147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479044" rIns="898107" bIns="163576" numCol="1" spcCol="1270" anchor="t" anchorCtr="0">
          <a:noAutofit/>
        </a:bodyPr>
        <a:lstStyle/>
        <a:p>
          <a:pPr marL="228600" lvl="1" indent="-228600" algn="l" defTabSz="1022350">
            <a:lnSpc>
              <a:spcPct val="90000"/>
            </a:lnSpc>
            <a:spcBef>
              <a:spcPct val="0"/>
            </a:spcBef>
            <a:spcAft>
              <a:spcPct val="15000"/>
            </a:spcAft>
            <a:buChar char="•"/>
          </a:pPr>
          <a:r>
            <a:rPr lang="en-GB" sz="2300" kern="1200" dirty="0"/>
            <a:t>Exploration and recording of concerns </a:t>
          </a:r>
        </a:p>
        <a:p>
          <a:pPr marL="228600" lvl="1" indent="-228600" algn="l" defTabSz="1022350">
            <a:lnSpc>
              <a:spcPct val="90000"/>
            </a:lnSpc>
            <a:spcBef>
              <a:spcPct val="0"/>
            </a:spcBef>
            <a:spcAft>
              <a:spcPct val="15000"/>
            </a:spcAft>
            <a:buChar char="•"/>
          </a:pPr>
          <a:r>
            <a:rPr lang="en-GB" sz="2300" kern="1200" dirty="0"/>
            <a:t>Evidential thresholds </a:t>
          </a:r>
        </a:p>
        <a:p>
          <a:pPr marL="228600" lvl="1" indent="-228600" algn="l" defTabSz="1022350">
            <a:lnSpc>
              <a:spcPct val="90000"/>
            </a:lnSpc>
            <a:spcBef>
              <a:spcPct val="0"/>
            </a:spcBef>
            <a:spcAft>
              <a:spcPct val="15000"/>
            </a:spcAft>
            <a:buChar char="•"/>
          </a:pPr>
          <a:r>
            <a:rPr lang="en-GB" sz="2300" kern="1200" dirty="0"/>
            <a:t>The importance of information sharing </a:t>
          </a:r>
        </a:p>
        <a:p>
          <a:pPr marL="228600" lvl="1" indent="-228600" algn="l" defTabSz="1022350">
            <a:lnSpc>
              <a:spcPct val="90000"/>
            </a:lnSpc>
            <a:spcBef>
              <a:spcPct val="0"/>
            </a:spcBef>
            <a:spcAft>
              <a:spcPct val="15000"/>
            </a:spcAft>
            <a:buChar char="•"/>
          </a:pPr>
          <a:r>
            <a:rPr lang="en-GB" sz="2300" kern="1200" dirty="0"/>
            <a:t>Collaborative working </a:t>
          </a:r>
        </a:p>
        <a:p>
          <a:pPr marL="228600" lvl="1" indent="-228600" algn="l" defTabSz="1022350">
            <a:lnSpc>
              <a:spcPct val="90000"/>
            </a:lnSpc>
            <a:spcBef>
              <a:spcPct val="0"/>
            </a:spcBef>
            <a:spcAft>
              <a:spcPct val="15000"/>
            </a:spcAft>
            <a:buChar char="•"/>
          </a:pPr>
          <a:r>
            <a:rPr lang="en-GB" sz="2300" kern="1200" dirty="0"/>
            <a:t>The impact of drift and delay</a:t>
          </a:r>
        </a:p>
        <a:p>
          <a:pPr marL="228600" lvl="1" indent="-228600" algn="l" defTabSz="1022350">
            <a:lnSpc>
              <a:spcPct val="90000"/>
            </a:lnSpc>
            <a:spcBef>
              <a:spcPct val="0"/>
            </a:spcBef>
            <a:spcAft>
              <a:spcPct val="15000"/>
            </a:spcAft>
            <a:buChar char="•"/>
          </a:pPr>
          <a:r>
            <a:rPr lang="en-GB" sz="2300" kern="1200" dirty="0"/>
            <a:t>Opportunities and interventions to address offending thoughts and behaviour</a:t>
          </a:r>
        </a:p>
      </dsp:txBody>
      <dsp:txXfrm>
        <a:off x="0" y="682691"/>
        <a:ext cx="11571889" cy="4161470"/>
      </dsp:txXfrm>
    </dsp:sp>
    <dsp:sp modelId="{BDA2E19C-5B84-4831-BA30-591958AB3ED7}">
      <dsp:nvSpPr>
        <dsp:cNvPr id="0" name=""/>
        <dsp:cNvSpPr/>
      </dsp:nvSpPr>
      <dsp:spPr>
        <a:xfrm>
          <a:off x="229678" y="380250"/>
          <a:ext cx="8100323" cy="678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1022350">
            <a:lnSpc>
              <a:spcPct val="90000"/>
            </a:lnSpc>
            <a:spcBef>
              <a:spcPct val="0"/>
            </a:spcBef>
            <a:spcAft>
              <a:spcPct val="35000"/>
            </a:spcAft>
            <a:buNone/>
          </a:pPr>
          <a:r>
            <a:rPr lang="en-GB" sz="2300" kern="1200" dirty="0"/>
            <a:t>Responding to concerns of intrafamilial sexual abuse</a:t>
          </a:r>
        </a:p>
      </dsp:txBody>
      <dsp:txXfrm>
        <a:off x="262822" y="413394"/>
        <a:ext cx="8034035" cy="6126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F6D14-98C8-4FA3-80E3-EFFCDCAED22E}">
      <dsp:nvSpPr>
        <dsp:cNvPr id="0" name=""/>
        <dsp:cNvSpPr/>
      </dsp:nvSpPr>
      <dsp:spPr>
        <a:xfrm>
          <a:off x="0" y="849987"/>
          <a:ext cx="11571889" cy="11907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437388" rIns="898107"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Government should develop and publish a strategic plan to secure the necessary practice improvements identified in this report.</a:t>
          </a:r>
        </a:p>
      </dsp:txBody>
      <dsp:txXfrm>
        <a:off x="0" y="849987"/>
        <a:ext cx="11571889" cy="1190700"/>
      </dsp:txXfrm>
    </dsp:sp>
    <dsp:sp modelId="{BDA2E19C-5B84-4831-BA30-591958AB3ED7}">
      <dsp:nvSpPr>
        <dsp:cNvPr id="0" name=""/>
        <dsp:cNvSpPr/>
      </dsp:nvSpPr>
      <dsp:spPr>
        <a:xfrm>
          <a:off x="578594" y="540027"/>
          <a:ext cx="8100323" cy="6199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33450">
            <a:lnSpc>
              <a:spcPct val="90000"/>
            </a:lnSpc>
            <a:spcBef>
              <a:spcPct val="0"/>
            </a:spcBef>
            <a:spcAft>
              <a:spcPct val="35000"/>
            </a:spcAft>
            <a:buNone/>
          </a:pPr>
          <a:r>
            <a:rPr lang="en-GB" sz="2100" kern="1200" dirty="0"/>
            <a:t>Recommendation 1: National strategic plan</a:t>
          </a:r>
        </a:p>
      </dsp:txBody>
      <dsp:txXfrm>
        <a:off x="608856" y="570289"/>
        <a:ext cx="8039799" cy="559396"/>
      </dsp:txXfrm>
    </dsp:sp>
    <dsp:sp modelId="{A7F52111-A1FF-48B8-ACB8-E4C6B61270AB}">
      <dsp:nvSpPr>
        <dsp:cNvPr id="0" name=""/>
        <dsp:cNvSpPr/>
      </dsp:nvSpPr>
      <dsp:spPr>
        <a:xfrm>
          <a:off x="0" y="2464047"/>
          <a:ext cx="11571889" cy="1488374"/>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437388" rIns="898107"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Government should take the necessary steps, working with professional bodies, to ensure that practitioners and managers have the necessary skills, knowledge and capabilities, including access to relevant guidance and multi-agency training.</a:t>
          </a:r>
        </a:p>
      </dsp:txBody>
      <dsp:txXfrm>
        <a:off x="0" y="2464047"/>
        <a:ext cx="11571889" cy="1488374"/>
      </dsp:txXfrm>
    </dsp:sp>
    <dsp:sp modelId="{F9CDDC6F-91A3-4EC5-B892-8E6B078D0601}">
      <dsp:nvSpPr>
        <dsp:cNvPr id="0" name=""/>
        <dsp:cNvSpPr/>
      </dsp:nvSpPr>
      <dsp:spPr>
        <a:xfrm>
          <a:off x="578594" y="2154087"/>
          <a:ext cx="8100323" cy="6199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33450">
            <a:lnSpc>
              <a:spcPct val="90000"/>
            </a:lnSpc>
            <a:spcBef>
              <a:spcPct val="0"/>
            </a:spcBef>
            <a:spcAft>
              <a:spcPct val="35000"/>
            </a:spcAft>
            <a:buNone/>
          </a:pPr>
          <a:r>
            <a:rPr lang="en-GB" sz="2100" kern="1200" dirty="0"/>
            <a:t>Recommendation 2: Professional knowledge, skills and confidence</a:t>
          </a:r>
        </a:p>
      </dsp:txBody>
      <dsp:txXfrm>
        <a:off x="608856" y="2184349"/>
        <a:ext cx="8039799" cy="559396"/>
      </dsp:txXfrm>
    </dsp:sp>
    <dsp:sp modelId="{2D44B6A9-2828-415C-853E-F75EC6A244C2}">
      <dsp:nvSpPr>
        <dsp:cNvPr id="0" name=""/>
        <dsp:cNvSpPr/>
      </dsp:nvSpPr>
      <dsp:spPr>
        <a:xfrm>
          <a:off x="0" y="4375782"/>
          <a:ext cx="11571889" cy="11907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437388" rIns="898107"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Government should take necessary steps to improve the quality of joint enquiries so that decisions are more consistently in children’s interests.</a:t>
          </a:r>
        </a:p>
      </dsp:txBody>
      <dsp:txXfrm>
        <a:off x="0" y="4375782"/>
        <a:ext cx="11571889" cy="1190700"/>
      </dsp:txXfrm>
    </dsp:sp>
    <dsp:sp modelId="{4C57A2A3-AF5E-41AC-9F13-F32960BA782B}">
      <dsp:nvSpPr>
        <dsp:cNvPr id="0" name=""/>
        <dsp:cNvSpPr/>
      </dsp:nvSpPr>
      <dsp:spPr>
        <a:xfrm>
          <a:off x="578594" y="4065822"/>
          <a:ext cx="8100323" cy="6199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33450">
            <a:lnSpc>
              <a:spcPct val="90000"/>
            </a:lnSpc>
            <a:spcBef>
              <a:spcPct val="0"/>
            </a:spcBef>
            <a:spcAft>
              <a:spcPct val="35000"/>
            </a:spcAft>
            <a:buNone/>
          </a:pPr>
          <a:r>
            <a:rPr lang="en-GB" sz="2100" kern="1200" dirty="0"/>
            <a:t>Recommendation 3: Enquiries and investigations</a:t>
          </a:r>
        </a:p>
      </dsp:txBody>
      <dsp:txXfrm>
        <a:off x="608856" y="4096084"/>
        <a:ext cx="8039799" cy="5593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F6D14-98C8-4FA3-80E3-EFFCDCAED22E}">
      <dsp:nvSpPr>
        <dsp:cNvPr id="0" name=""/>
        <dsp:cNvSpPr/>
      </dsp:nvSpPr>
      <dsp:spPr>
        <a:xfrm>
          <a:off x="0" y="105565"/>
          <a:ext cx="11571889" cy="15750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833120" rIns="898107"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Government</a:t>
          </a:r>
          <a:r>
            <a:rPr lang="en-GB" sz="1900" kern="1200" dirty="0"/>
            <a:t> </a:t>
          </a:r>
          <a:r>
            <a:rPr lang="en-GB" sz="2100" kern="1200" dirty="0"/>
            <a:t>should ensure that there is a robust assessment and management of people who present a risk of sexual harm and who have contact with children.</a:t>
          </a:r>
        </a:p>
      </dsp:txBody>
      <dsp:txXfrm>
        <a:off x="0" y="105565"/>
        <a:ext cx="11571889" cy="1575000"/>
      </dsp:txXfrm>
    </dsp:sp>
    <dsp:sp modelId="{BDA2E19C-5B84-4831-BA30-591958AB3ED7}">
      <dsp:nvSpPr>
        <dsp:cNvPr id="0" name=""/>
        <dsp:cNvSpPr/>
      </dsp:nvSpPr>
      <dsp:spPr>
        <a:xfrm>
          <a:off x="578594" y="20146"/>
          <a:ext cx="8100323" cy="67581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866775">
            <a:lnSpc>
              <a:spcPct val="90000"/>
            </a:lnSpc>
            <a:spcBef>
              <a:spcPct val="0"/>
            </a:spcBef>
            <a:spcAft>
              <a:spcPct val="35000"/>
            </a:spcAft>
            <a:buNone/>
          </a:pPr>
          <a:r>
            <a:rPr lang="en-GB" sz="1950" kern="1200" dirty="0"/>
            <a:t>Recommendation 4: Assessment of people presenting risk of sexual harm</a:t>
          </a:r>
        </a:p>
      </dsp:txBody>
      <dsp:txXfrm>
        <a:off x="611585" y="53137"/>
        <a:ext cx="8034341" cy="609837"/>
      </dsp:txXfrm>
    </dsp:sp>
    <dsp:sp modelId="{A7F52111-A1FF-48B8-ACB8-E4C6B61270AB}">
      <dsp:nvSpPr>
        <dsp:cNvPr id="0" name=""/>
        <dsp:cNvSpPr/>
      </dsp:nvSpPr>
      <dsp:spPr>
        <a:xfrm>
          <a:off x="0" y="2016381"/>
          <a:ext cx="11571889" cy="15750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833120" rIns="898107"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Government should ensure that practitioners understand that they can and should talk directly to children, and families, about concerns of sexual abuse.</a:t>
          </a:r>
        </a:p>
      </dsp:txBody>
      <dsp:txXfrm>
        <a:off x="0" y="2016381"/>
        <a:ext cx="11571889" cy="1575000"/>
      </dsp:txXfrm>
    </dsp:sp>
    <dsp:sp modelId="{F9CDDC6F-91A3-4EC5-B892-8E6B078D0601}">
      <dsp:nvSpPr>
        <dsp:cNvPr id="0" name=""/>
        <dsp:cNvSpPr/>
      </dsp:nvSpPr>
      <dsp:spPr>
        <a:xfrm>
          <a:off x="578594" y="1896565"/>
          <a:ext cx="8100323" cy="71021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33450">
            <a:lnSpc>
              <a:spcPct val="90000"/>
            </a:lnSpc>
            <a:spcBef>
              <a:spcPct val="0"/>
            </a:spcBef>
            <a:spcAft>
              <a:spcPct val="35000"/>
            </a:spcAft>
            <a:buNone/>
          </a:pPr>
          <a:r>
            <a:rPr lang="en-GB" sz="2100" kern="1200" dirty="0"/>
            <a:t>Recommendation 5: Talking to children</a:t>
          </a:r>
        </a:p>
      </dsp:txBody>
      <dsp:txXfrm>
        <a:off x="613264" y="1931235"/>
        <a:ext cx="8030983" cy="640875"/>
      </dsp:txXfrm>
    </dsp:sp>
    <dsp:sp modelId="{2D44B6A9-2828-415C-853E-F75EC6A244C2}">
      <dsp:nvSpPr>
        <dsp:cNvPr id="0" name=""/>
        <dsp:cNvSpPr/>
      </dsp:nvSpPr>
      <dsp:spPr>
        <a:xfrm>
          <a:off x="0" y="3971866"/>
          <a:ext cx="11571889" cy="18270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833120" rIns="89810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Government should ask NHS England and public health commissioners to audit local commissioning arrangements to ensure that pathways and services are in place to identify and respond to the health needs of sexually abused children (recent and non-recent).</a:t>
          </a:r>
        </a:p>
      </dsp:txBody>
      <dsp:txXfrm>
        <a:off x="0" y="3971866"/>
        <a:ext cx="11571889" cy="1827000"/>
      </dsp:txXfrm>
    </dsp:sp>
    <dsp:sp modelId="{4C57A2A3-AF5E-41AC-9F13-F32960BA782B}">
      <dsp:nvSpPr>
        <dsp:cNvPr id="0" name=""/>
        <dsp:cNvSpPr/>
      </dsp:nvSpPr>
      <dsp:spPr>
        <a:xfrm>
          <a:off x="578594" y="3807381"/>
          <a:ext cx="8100323" cy="75488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33450">
            <a:lnSpc>
              <a:spcPct val="90000"/>
            </a:lnSpc>
            <a:spcBef>
              <a:spcPct val="0"/>
            </a:spcBef>
            <a:spcAft>
              <a:spcPct val="35000"/>
            </a:spcAft>
            <a:buNone/>
          </a:pPr>
          <a:r>
            <a:rPr lang="en-GB" sz="2100" kern="1200" dirty="0"/>
            <a:t>Recommendation 6: Health</a:t>
          </a:r>
        </a:p>
      </dsp:txBody>
      <dsp:txXfrm>
        <a:off x="615444" y="3844231"/>
        <a:ext cx="8026623" cy="6811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3F6D14-98C8-4FA3-80E3-EFFCDCAED22E}">
      <dsp:nvSpPr>
        <dsp:cNvPr id="0" name=""/>
        <dsp:cNvSpPr/>
      </dsp:nvSpPr>
      <dsp:spPr>
        <a:xfrm>
          <a:off x="0" y="589144"/>
          <a:ext cx="11571889" cy="155925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458216" rIns="898107" bIns="156464" numCol="1" spcCol="1270" anchor="t" anchorCtr="0">
          <a:noAutofit/>
        </a:bodyPr>
        <a:lstStyle/>
        <a:p>
          <a:pPr marL="228600" lvl="1" indent="-228600" algn="l" defTabSz="977900">
            <a:lnSpc>
              <a:spcPct val="90000"/>
            </a:lnSpc>
            <a:spcBef>
              <a:spcPct val="0"/>
            </a:spcBef>
            <a:spcAft>
              <a:spcPct val="15000"/>
            </a:spcAft>
            <a:buChar char="•"/>
          </a:pPr>
          <a:r>
            <a:rPr lang="en-GB" sz="2200" kern="1200" dirty="0"/>
            <a:t>Government should take action so that there is a clear and agreed process for ensuring that where cases cannot be considered against the threshold test, early charging advice is sought in cases of interfamilial child sexual abuse.</a:t>
          </a:r>
        </a:p>
      </dsp:txBody>
      <dsp:txXfrm>
        <a:off x="0" y="589144"/>
        <a:ext cx="11571889" cy="1559250"/>
      </dsp:txXfrm>
    </dsp:sp>
    <dsp:sp modelId="{BDA2E19C-5B84-4831-BA30-591958AB3ED7}">
      <dsp:nvSpPr>
        <dsp:cNvPr id="0" name=""/>
        <dsp:cNvSpPr/>
      </dsp:nvSpPr>
      <dsp:spPr>
        <a:xfrm>
          <a:off x="578594" y="264424"/>
          <a:ext cx="8100323" cy="6494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77900">
            <a:lnSpc>
              <a:spcPct val="90000"/>
            </a:lnSpc>
            <a:spcBef>
              <a:spcPct val="0"/>
            </a:spcBef>
            <a:spcAft>
              <a:spcPct val="35000"/>
            </a:spcAft>
            <a:buNone/>
          </a:pPr>
          <a:r>
            <a:rPr lang="en-GB" sz="2200" kern="1200" dirty="0"/>
            <a:t>Recommendation 7: Criminal investigations and charging advice</a:t>
          </a:r>
        </a:p>
      </dsp:txBody>
      <dsp:txXfrm>
        <a:off x="610297" y="296127"/>
        <a:ext cx="8036917" cy="586034"/>
      </dsp:txXfrm>
    </dsp:sp>
    <dsp:sp modelId="{A7F52111-A1FF-48B8-ACB8-E4C6B61270AB}">
      <dsp:nvSpPr>
        <dsp:cNvPr id="0" name=""/>
        <dsp:cNvSpPr/>
      </dsp:nvSpPr>
      <dsp:spPr>
        <a:xfrm>
          <a:off x="0" y="2591915"/>
          <a:ext cx="11571889" cy="155925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458216" rIns="898107" bIns="156464" numCol="1" spcCol="1270" anchor="t" anchorCtr="0">
          <a:noAutofit/>
        </a:bodyPr>
        <a:lstStyle/>
        <a:p>
          <a:pPr marL="228600" lvl="1" indent="-228600" algn="l" defTabSz="977900">
            <a:lnSpc>
              <a:spcPct val="90000"/>
            </a:lnSpc>
            <a:spcBef>
              <a:spcPct val="0"/>
            </a:spcBef>
            <a:spcAft>
              <a:spcPct val="15000"/>
            </a:spcAft>
            <a:buChar char="•"/>
          </a:pPr>
          <a:r>
            <a:rPr lang="en-GB" sz="2200" kern="1200" dirty="0"/>
            <a:t>The Panel invites the President of the Family Division to consider the findings of this review and determine what actions are needed to support judicial decisions making when children may have been sexually abused.</a:t>
          </a:r>
        </a:p>
      </dsp:txBody>
      <dsp:txXfrm>
        <a:off x="0" y="2591915"/>
        <a:ext cx="11571889" cy="1559250"/>
      </dsp:txXfrm>
    </dsp:sp>
    <dsp:sp modelId="{F9CDDC6F-91A3-4EC5-B892-8E6B078D0601}">
      <dsp:nvSpPr>
        <dsp:cNvPr id="0" name=""/>
        <dsp:cNvSpPr/>
      </dsp:nvSpPr>
      <dsp:spPr>
        <a:xfrm>
          <a:off x="578594" y="2267195"/>
          <a:ext cx="8100323" cy="6494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77900">
            <a:lnSpc>
              <a:spcPct val="90000"/>
            </a:lnSpc>
            <a:spcBef>
              <a:spcPct val="0"/>
            </a:spcBef>
            <a:spcAft>
              <a:spcPct val="35000"/>
            </a:spcAft>
            <a:buNone/>
          </a:pPr>
          <a:r>
            <a:rPr lang="en-GB" sz="2200" kern="1200" dirty="0"/>
            <a:t>Recommendation 8: Family courts</a:t>
          </a:r>
        </a:p>
      </dsp:txBody>
      <dsp:txXfrm>
        <a:off x="610297" y="2298898"/>
        <a:ext cx="8036917" cy="586034"/>
      </dsp:txXfrm>
    </dsp:sp>
    <dsp:sp modelId="{2D44B6A9-2828-415C-853E-F75EC6A244C2}">
      <dsp:nvSpPr>
        <dsp:cNvPr id="0" name=""/>
        <dsp:cNvSpPr/>
      </dsp:nvSpPr>
      <dsp:spPr>
        <a:xfrm>
          <a:off x="0" y="4594685"/>
          <a:ext cx="11571889" cy="12474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458216" rIns="898107" bIns="156464" numCol="1" spcCol="1270" anchor="t" anchorCtr="0">
          <a:noAutofit/>
        </a:bodyPr>
        <a:lstStyle/>
        <a:p>
          <a:pPr marL="228600" lvl="1" indent="-228600" algn="l" defTabSz="977900">
            <a:lnSpc>
              <a:spcPct val="90000"/>
            </a:lnSpc>
            <a:spcBef>
              <a:spcPct val="0"/>
            </a:spcBef>
            <a:spcAft>
              <a:spcPct val="15000"/>
            </a:spcAft>
            <a:buChar char="•"/>
          </a:pPr>
          <a:r>
            <a:rPr lang="en-GB" sz="2200" kern="1200" dirty="0"/>
            <a:t>The Panel invites Cafcass to consider the findings of this review to determine what actions it needs to take.</a:t>
          </a:r>
        </a:p>
      </dsp:txBody>
      <dsp:txXfrm>
        <a:off x="0" y="4594685"/>
        <a:ext cx="11571889" cy="1247400"/>
      </dsp:txXfrm>
    </dsp:sp>
    <dsp:sp modelId="{4C57A2A3-AF5E-41AC-9F13-F32960BA782B}">
      <dsp:nvSpPr>
        <dsp:cNvPr id="0" name=""/>
        <dsp:cNvSpPr/>
      </dsp:nvSpPr>
      <dsp:spPr>
        <a:xfrm>
          <a:off x="578594" y="4269965"/>
          <a:ext cx="8100323" cy="6494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977900">
            <a:lnSpc>
              <a:spcPct val="90000"/>
            </a:lnSpc>
            <a:spcBef>
              <a:spcPct val="0"/>
            </a:spcBef>
            <a:spcAft>
              <a:spcPct val="35000"/>
            </a:spcAft>
            <a:buNone/>
          </a:pPr>
          <a:r>
            <a:rPr lang="en-GB" sz="2200" kern="1200" dirty="0"/>
            <a:t>Recommendation 9: Cafcass</a:t>
          </a:r>
        </a:p>
      </dsp:txBody>
      <dsp:txXfrm>
        <a:off x="610297" y="4301668"/>
        <a:ext cx="8036917" cy="5860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44B6A9-2828-415C-853E-F75EC6A244C2}">
      <dsp:nvSpPr>
        <dsp:cNvPr id="0" name=""/>
        <dsp:cNvSpPr/>
      </dsp:nvSpPr>
      <dsp:spPr>
        <a:xfrm>
          <a:off x="0" y="1247016"/>
          <a:ext cx="11571889" cy="1503366"/>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98107" tIns="520700" rIns="89810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The Panel invites the relevant inspectorates (Ofsted, The Care Quality Commission, HMI Constabulary and Fire and Rescue Services and HMI Probation) to consider the findings of this review.</a:t>
          </a:r>
        </a:p>
      </dsp:txBody>
      <dsp:txXfrm>
        <a:off x="0" y="1247016"/>
        <a:ext cx="11571889" cy="1503366"/>
      </dsp:txXfrm>
    </dsp:sp>
    <dsp:sp modelId="{4C57A2A3-AF5E-41AC-9F13-F32960BA782B}">
      <dsp:nvSpPr>
        <dsp:cNvPr id="0" name=""/>
        <dsp:cNvSpPr/>
      </dsp:nvSpPr>
      <dsp:spPr>
        <a:xfrm>
          <a:off x="455932" y="860561"/>
          <a:ext cx="8100323" cy="76659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6173" tIns="0" rIns="306173" bIns="0" numCol="1" spcCol="1270" anchor="ctr" anchorCtr="0">
          <a:noAutofit/>
        </a:bodyPr>
        <a:lstStyle/>
        <a:p>
          <a:pPr marL="0" lvl="0" indent="0" algn="l" defTabSz="889000">
            <a:lnSpc>
              <a:spcPct val="90000"/>
            </a:lnSpc>
            <a:spcBef>
              <a:spcPct val="0"/>
            </a:spcBef>
            <a:spcAft>
              <a:spcPct val="35000"/>
            </a:spcAft>
            <a:buNone/>
          </a:pPr>
          <a:r>
            <a:rPr lang="en-GB" sz="2000" kern="1200" dirty="0"/>
            <a:t>Recommendation 10: Inspectorates </a:t>
          </a:r>
        </a:p>
      </dsp:txBody>
      <dsp:txXfrm>
        <a:off x="493354" y="897983"/>
        <a:ext cx="8025479" cy="6917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8BD858-0FF2-4B61-82B6-347CA9069591}" type="datetimeFigureOut">
              <a:rPr lang="en-GB" smtClean="0"/>
              <a:t>12/02/2025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8F6BB5-0247-4500-AAA6-1821F0E81D35}" type="slidenum">
              <a:rPr lang="en-GB" smtClean="0"/>
              <a:t>‹#›</a:t>
            </a:fld>
            <a:endParaRPr lang="en-GB"/>
          </a:p>
        </p:txBody>
      </p:sp>
    </p:spTree>
    <p:extLst>
      <p:ext uri="{BB962C8B-B14F-4D97-AF65-F5344CB8AC3E}">
        <p14:creationId xmlns:p14="http://schemas.microsoft.com/office/powerpoint/2010/main" val="925180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88F6BB5-0247-4500-AAA6-1821F0E81D35}" type="slidenum">
              <a:rPr lang="en-GB" smtClean="0"/>
              <a:t>1</a:t>
            </a:fld>
            <a:endParaRPr lang="en-GB"/>
          </a:p>
        </p:txBody>
      </p:sp>
    </p:spTree>
    <p:extLst>
      <p:ext uri="{BB962C8B-B14F-4D97-AF65-F5344CB8AC3E}">
        <p14:creationId xmlns:p14="http://schemas.microsoft.com/office/powerpoint/2010/main" val="3235822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E83B7-32C8-31EE-3A40-6EC26A1BD0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777FDE-3DB4-4F94-E9E7-D1BCCC684C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EBE890-3F35-4859-7753-E057FDEA995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48170E7-1457-98A4-CAA9-5F1F062A1EFC}"/>
              </a:ext>
            </a:extLst>
          </p:cNvPr>
          <p:cNvSpPr>
            <a:spLocks noGrp="1"/>
          </p:cNvSpPr>
          <p:nvPr>
            <p:ph type="sldNum" sz="quarter" idx="5"/>
          </p:nvPr>
        </p:nvSpPr>
        <p:spPr/>
        <p:txBody>
          <a:bodyPr/>
          <a:lstStyle/>
          <a:p>
            <a:fld id="{388F6BB5-0247-4500-AAA6-1821F0E81D35}" type="slidenum">
              <a:rPr lang="en-GB" smtClean="0"/>
              <a:t>10</a:t>
            </a:fld>
            <a:endParaRPr lang="en-GB"/>
          </a:p>
        </p:txBody>
      </p:sp>
    </p:spTree>
    <p:extLst>
      <p:ext uri="{BB962C8B-B14F-4D97-AF65-F5344CB8AC3E}">
        <p14:creationId xmlns:p14="http://schemas.microsoft.com/office/powerpoint/2010/main" val="2490328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53CDE-97B1-89DD-CEE9-F65C67C8AB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A5432-D3D7-4107-2D97-AD27A53E60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01F8BA-99AC-83A7-707B-15E0A868C5CF}"/>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7C59273-5BE2-82F6-A247-6640412AC909}"/>
              </a:ext>
            </a:extLst>
          </p:cNvPr>
          <p:cNvSpPr>
            <a:spLocks noGrp="1"/>
          </p:cNvSpPr>
          <p:nvPr>
            <p:ph type="sldNum" sz="quarter" idx="5"/>
          </p:nvPr>
        </p:nvSpPr>
        <p:spPr/>
        <p:txBody>
          <a:bodyPr/>
          <a:lstStyle/>
          <a:p>
            <a:fld id="{388F6BB5-0247-4500-AAA6-1821F0E81D35}" type="slidenum">
              <a:rPr lang="en-GB" smtClean="0"/>
              <a:t>11</a:t>
            </a:fld>
            <a:endParaRPr lang="en-GB"/>
          </a:p>
        </p:txBody>
      </p:sp>
    </p:spTree>
    <p:extLst>
      <p:ext uri="{BB962C8B-B14F-4D97-AF65-F5344CB8AC3E}">
        <p14:creationId xmlns:p14="http://schemas.microsoft.com/office/powerpoint/2010/main" val="3857607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047E8C-3FC2-91C6-211D-09F4DFFF0B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82493E-4B2D-FC45-AC6A-298C3A3542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3A9C0F-8761-8157-0701-2B48537BC08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F4AD9D1-E60A-C29D-DDC6-E6F199A6EB8C}"/>
              </a:ext>
            </a:extLst>
          </p:cNvPr>
          <p:cNvSpPr>
            <a:spLocks noGrp="1"/>
          </p:cNvSpPr>
          <p:nvPr>
            <p:ph type="sldNum" sz="quarter" idx="5"/>
          </p:nvPr>
        </p:nvSpPr>
        <p:spPr/>
        <p:txBody>
          <a:bodyPr/>
          <a:lstStyle/>
          <a:p>
            <a:fld id="{388F6BB5-0247-4500-AAA6-1821F0E81D35}" type="slidenum">
              <a:rPr lang="en-GB" smtClean="0"/>
              <a:t>12</a:t>
            </a:fld>
            <a:endParaRPr lang="en-GB"/>
          </a:p>
        </p:txBody>
      </p:sp>
    </p:spTree>
    <p:extLst>
      <p:ext uri="{BB962C8B-B14F-4D97-AF65-F5344CB8AC3E}">
        <p14:creationId xmlns:p14="http://schemas.microsoft.com/office/powerpoint/2010/main" val="3877798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7D32F-4121-9C8E-433B-D85833B328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E92870-1A15-4678-19C7-344EF08836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51BBB6-93D1-67D7-B33A-BF944D30F6E6}"/>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F1D5D936-EB9A-B91D-4791-B90CCE53BF40}"/>
              </a:ext>
            </a:extLst>
          </p:cNvPr>
          <p:cNvSpPr>
            <a:spLocks noGrp="1"/>
          </p:cNvSpPr>
          <p:nvPr>
            <p:ph type="sldNum" sz="quarter" idx="5"/>
          </p:nvPr>
        </p:nvSpPr>
        <p:spPr/>
        <p:txBody>
          <a:bodyPr/>
          <a:lstStyle/>
          <a:p>
            <a:fld id="{388F6BB5-0247-4500-AAA6-1821F0E81D35}" type="slidenum">
              <a:rPr lang="en-GB" smtClean="0"/>
              <a:t>13</a:t>
            </a:fld>
            <a:endParaRPr lang="en-GB"/>
          </a:p>
        </p:txBody>
      </p:sp>
    </p:spTree>
    <p:extLst>
      <p:ext uri="{BB962C8B-B14F-4D97-AF65-F5344CB8AC3E}">
        <p14:creationId xmlns:p14="http://schemas.microsoft.com/office/powerpoint/2010/main" val="1440389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DF28C-9E7C-AD49-B939-0230DC4A19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3BB396-197C-6C94-4B2B-DED97E153B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E4ADA2-E3AF-4BC6-9036-1AAE22254ED6}"/>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2D71975-7727-AF43-C1A1-4795F4D8A3EC}"/>
              </a:ext>
            </a:extLst>
          </p:cNvPr>
          <p:cNvSpPr>
            <a:spLocks noGrp="1"/>
          </p:cNvSpPr>
          <p:nvPr>
            <p:ph type="sldNum" sz="quarter" idx="5"/>
          </p:nvPr>
        </p:nvSpPr>
        <p:spPr/>
        <p:txBody>
          <a:bodyPr/>
          <a:lstStyle/>
          <a:p>
            <a:fld id="{388F6BB5-0247-4500-AAA6-1821F0E81D35}" type="slidenum">
              <a:rPr lang="en-GB" smtClean="0"/>
              <a:t>14</a:t>
            </a:fld>
            <a:endParaRPr lang="en-GB"/>
          </a:p>
        </p:txBody>
      </p:sp>
    </p:spTree>
    <p:extLst>
      <p:ext uri="{BB962C8B-B14F-4D97-AF65-F5344CB8AC3E}">
        <p14:creationId xmlns:p14="http://schemas.microsoft.com/office/powerpoint/2010/main" val="743248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88F6BB5-0247-4500-AAA6-1821F0E81D35}" type="slidenum">
              <a:rPr lang="en-GB" smtClean="0"/>
              <a:t>15</a:t>
            </a:fld>
            <a:endParaRPr lang="en-GB"/>
          </a:p>
        </p:txBody>
      </p:sp>
    </p:spTree>
    <p:extLst>
      <p:ext uri="{BB962C8B-B14F-4D97-AF65-F5344CB8AC3E}">
        <p14:creationId xmlns:p14="http://schemas.microsoft.com/office/powerpoint/2010/main" val="3841746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388F6BB5-0247-4500-AAA6-1821F0E81D35}" type="slidenum">
              <a:rPr lang="en-GB" smtClean="0"/>
              <a:t>2</a:t>
            </a:fld>
            <a:endParaRPr lang="en-GB"/>
          </a:p>
        </p:txBody>
      </p:sp>
    </p:spTree>
    <p:extLst>
      <p:ext uri="{BB962C8B-B14F-4D97-AF65-F5344CB8AC3E}">
        <p14:creationId xmlns:p14="http://schemas.microsoft.com/office/powerpoint/2010/main" val="1766647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8F6BB5-0247-4500-AAA6-1821F0E81D35}" type="slidenum">
              <a:rPr lang="en-GB" smtClean="0"/>
              <a:t>3</a:t>
            </a:fld>
            <a:endParaRPr lang="en-GB"/>
          </a:p>
        </p:txBody>
      </p:sp>
    </p:spTree>
    <p:extLst>
      <p:ext uri="{BB962C8B-B14F-4D97-AF65-F5344CB8AC3E}">
        <p14:creationId xmlns:p14="http://schemas.microsoft.com/office/powerpoint/2010/main" val="756589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172C42-26FC-3BBB-381E-96B6535128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2A1806-EB98-4B6C-6C22-C5A6EA755F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690D58-A256-8455-7020-AF25F734A036}"/>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0BF6AB8-156F-B417-0D93-271D540290A1}"/>
              </a:ext>
            </a:extLst>
          </p:cNvPr>
          <p:cNvSpPr>
            <a:spLocks noGrp="1"/>
          </p:cNvSpPr>
          <p:nvPr>
            <p:ph type="sldNum" sz="quarter" idx="5"/>
          </p:nvPr>
        </p:nvSpPr>
        <p:spPr/>
        <p:txBody>
          <a:bodyPr/>
          <a:lstStyle/>
          <a:p>
            <a:fld id="{388F6BB5-0247-4500-AAA6-1821F0E81D35}" type="slidenum">
              <a:rPr lang="en-GB" smtClean="0"/>
              <a:t>4</a:t>
            </a:fld>
            <a:endParaRPr lang="en-GB"/>
          </a:p>
        </p:txBody>
      </p:sp>
    </p:spTree>
    <p:extLst>
      <p:ext uri="{BB962C8B-B14F-4D97-AF65-F5344CB8AC3E}">
        <p14:creationId xmlns:p14="http://schemas.microsoft.com/office/powerpoint/2010/main" val="926631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605CF4-E67C-A090-DE87-D7FAE7FC17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09343B-1B19-3505-B678-9E7D97DE98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C28C8C-7931-DCD3-293A-54FD2FAC498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7F6D1C2-99B1-4F8D-C978-94697DF8860C}"/>
              </a:ext>
            </a:extLst>
          </p:cNvPr>
          <p:cNvSpPr>
            <a:spLocks noGrp="1"/>
          </p:cNvSpPr>
          <p:nvPr>
            <p:ph type="sldNum" sz="quarter" idx="5"/>
          </p:nvPr>
        </p:nvSpPr>
        <p:spPr/>
        <p:txBody>
          <a:bodyPr/>
          <a:lstStyle/>
          <a:p>
            <a:fld id="{388F6BB5-0247-4500-AAA6-1821F0E81D35}" type="slidenum">
              <a:rPr lang="en-GB" smtClean="0"/>
              <a:t>5</a:t>
            </a:fld>
            <a:endParaRPr lang="en-GB"/>
          </a:p>
        </p:txBody>
      </p:sp>
    </p:spTree>
    <p:extLst>
      <p:ext uri="{BB962C8B-B14F-4D97-AF65-F5344CB8AC3E}">
        <p14:creationId xmlns:p14="http://schemas.microsoft.com/office/powerpoint/2010/main" val="1590094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695BD-BBFE-928D-42FA-319564AB81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B91590-FE5B-03D3-28E7-F4BC028E6A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0E6834-AC26-933D-5E04-35664ED40771}"/>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E097ECE-B463-431B-2773-0034949458E1}"/>
              </a:ext>
            </a:extLst>
          </p:cNvPr>
          <p:cNvSpPr>
            <a:spLocks noGrp="1"/>
          </p:cNvSpPr>
          <p:nvPr>
            <p:ph type="sldNum" sz="quarter" idx="5"/>
          </p:nvPr>
        </p:nvSpPr>
        <p:spPr/>
        <p:txBody>
          <a:bodyPr/>
          <a:lstStyle/>
          <a:p>
            <a:fld id="{388F6BB5-0247-4500-AAA6-1821F0E81D35}" type="slidenum">
              <a:rPr lang="en-GB" smtClean="0"/>
              <a:t>6</a:t>
            </a:fld>
            <a:endParaRPr lang="en-GB"/>
          </a:p>
        </p:txBody>
      </p:sp>
    </p:spTree>
    <p:extLst>
      <p:ext uri="{BB962C8B-B14F-4D97-AF65-F5344CB8AC3E}">
        <p14:creationId xmlns:p14="http://schemas.microsoft.com/office/powerpoint/2010/main" val="4259612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7985C-E53C-EE1A-18D8-400DE43D210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CAF913-1AAC-EA7B-A7F6-6E0DC81786A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77CBC6-F1D5-2F75-FF88-87CC95E2687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D66900E-846C-BBF5-FCA4-4E5AE7360DAB}"/>
              </a:ext>
            </a:extLst>
          </p:cNvPr>
          <p:cNvSpPr>
            <a:spLocks noGrp="1"/>
          </p:cNvSpPr>
          <p:nvPr>
            <p:ph type="sldNum" sz="quarter" idx="5"/>
          </p:nvPr>
        </p:nvSpPr>
        <p:spPr/>
        <p:txBody>
          <a:bodyPr/>
          <a:lstStyle/>
          <a:p>
            <a:fld id="{388F6BB5-0247-4500-AAA6-1821F0E81D35}" type="slidenum">
              <a:rPr lang="en-GB" smtClean="0"/>
              <a:t>7</a:t>
            </a:fld>
            <a:endParaRPr lang="en-GB"/>
          </a:p>
        </p:txBody>
      </p:sp>
    </p:spTree>
    <p:extLst>
      <p:ext uri="{BB962C8B-B14F-4D97-AF65-F5344CB8AC3E}">
        <p14:creationId xmlns:p14="http://schemas.microsoft.com/office/powerpoint/2010/main" val="2756432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6BEF7-5B95-9C4F-760B-E5FA177279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732431-C321-A3CF-2182-63C3B8E4DA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6188BC-2280-CF14-1CB8-9D60B7C1263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39EF08E-23D4-0C0D-3D69-254024160FEC}"/>
              </a:ext>
            </a:extLst>
          </p:cNvPr>
          <p:cNvSpPr>
            <a:spLocks noGrp="1"/>
          </p:cNvSpPr>
          <p:nvPr>
            <p:ph type="sldNum" sz="quarter" idx="5"/>
          </p:nvPr>
        </p:nvSpPr>
        <p:spPr/>
        <p:txBody>
          <a:bodyPr/>
          <a:lstStyle/>
          <a:p>
            <a:fld id="{388F6BB5-0247-4500-AAA6-1821F0E81D35}" type="slidenum">
              <a:rPr lang="en-GB" smtClean="0"/>
              <a:t>8</a:t>
            </a:fld>
            <a:endParaRPr lang="en-GB"/>
          </a:p>
        </p:txBody>
      </p:sp>
    </p:spTree>
    <p:extLst>
      <p:ext uri="{BB962C8B-B14F-4D97-AF65-F5344CB8AC3E}">
        <p14:creationId xmlns:p14="http://schemas.microsoft.com/office/powerpoint/2010/main" val="3768377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5F760-B4D8-EAF7-4EF3-BA20519A60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CF54B6-7351-E497-D0E2-B89A8118BB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BAB97A-0706-475E-928D-BA4798E65A6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5FB8FB1-78D5-5525-9A54-847DFD67805C}"/>
              </a:ext>
            </a:extLst>
          </p:cNvPr>
          <p:cNvSpPr>
            <a:spLocks noGrp="1"/>
          </p:cNvSpPr>
          <p:nvPr>
            <p:ph type="sldNum" sz="quarter" idx="5"/>
          </p:nvPr>
        </p:nvSpPr>
        <p:spPr/>
        <p:txBody>
          <a:bodyPr/>
          <a:lstStyle/>
          <a:p>
            <a:fld id="{388F6BB5-0247-4500-AAA6-1821F0E81D35}" type="slidenum">
              <a:rPr lang="en-GB" smtClean="0"/>
              <a:t>9</a:t>
            </a:fld>
            <a:endParaRPr lang="en-GB"/>
          </a:p>
        </p:txBody>
      </p:sp>
    </p:spTree>
    <p:extLst>
      <p:ext uri="{BB962C8B-B14F-4D97-AF65-F5344CB8AC3E}">
        <p14:creationId xmlns:p14="http://schemas.microsoft.com/office/powerpoint/2010/main" val="1534950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BCCBB-531C-687A-70C7-D767EAF1DA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E5A5ED-BD54-0DBD-39A9-C390E4D743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39B5C7-DFC0-D760-F43A-9D97DC1D3814}"/>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5" name="Footer Placeholder 4">
            <a:extLst>
              <a:ext uri="{FF2B5EF4-FFF2-40B4-BE49-F238E27FC236}">
                <a16:creationId xmlns:a16="http://schemas.microsoft.com/office/drawing/2014/main" id="{854C6FD1-6598-768D-9D66-E8A47064C3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AF0900-27E5-3614-AB28-C9481C7523A2}"/>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3472621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B4369-32F2-0A8A-8EC0-F807BA03E5F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FF1153-D163-89F4-D70E-D96D788181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019E1C-F7EE-3485-C1F0-348054C9D27B}"/>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5" name="Footer Placeholder 4">
            <a:extLst>
              <a:ext uri="{FF2B5EF4-FFF2-40B4-BE49-F238E27FC236}">
                <a16:creationId xmlns:a16="http://schemas.microsoft.com/office/drawing/2014/main" id="{F37AEE36-38BF-42EF-69FF-760AECBB4D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6C730B-1C37-EE05-07CE-D07DCB31CC0F}"/>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1005482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6E430C-D7ED-EFD3-DF76-D804EBA3BB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3DA7F8-4BFB-6F91-0C71-6FAA910342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D26729-8F9E-AAD3-1E0B-ECF305DE09C6}"/>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5" name="Footer Placeholder 4">
            <a:extLst>
              <a:ext uri="{FF2B5EF4-FFF2-40B4-BE49-F238E27FC236}">
                <a16:creationId xmlns:a16="http://schemas.microsoft.com/office/drawing/2014/main" id="{77A1AA24-FE9A-897B-09FA-DAC83F0F90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0F62D3-AEB6-4B20-06C9-E1142EEDD4EC}"/>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2263370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18CFA-A939-0622-5DF1-FBA9AA060F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E36F93-9D2D-3B00-2FBD-B8833353A6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6994D-E566-AA37-65B3-38899AD72881}"/>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5" name="Footer Placeholder 4">
            <a:extLst>
              <a:ext uri="{FF2B5EF4-FFF2-40B4-BE49-F238E27FC236}">
                <a16:creationId xmlns:a16="http://schemas.microsoft.com/office/drawing/2014/main" id="{6E188D71-F46F-9673-4485-AF17D581DB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094407-2C41-D7B2-452E-D44D79647E5E}"/>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3596634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8085E-4F21-B229-0C05-4D0190B3F5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587A038-CA0C-3F04-C2F3-BD7E80CF86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EF4365-EA03-25ED-4AD3-3B1AF4319FC1}"/>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5" name="Footer Placeholder 4">
            <a:extLst>
              <a:ext uri="{FF2B5EF4-FFF2-40B4-BE49-F238E27FC236}">
                <a16:creationId xmlns:a16="http://schemas.microsoft.com/office/drawing/2014/main" id="{5D263C2D-F56A-C89F-FF98-7CA7425274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957198-4A7C-F4E5-EE82-12BECFDDB823}"/>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318740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D1450-F896-7E2C-4D44-8B6717091F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0D1AB9C-3490-3CE4-DDF8-8CFD12DE7A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4BD2FF-DC9F-93E9-2C7D-FC8030F9EE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3D4FE9-9FF6-F335-9FDF-88BD9753572D}"/>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6" name="Footer Placeholder 5">
            <a:extLst>
              <a:ext uri="{FF2B5EF4-FFF2-40B4-BE49-F238E27FC236}">
                <a16:creationId xmlns:a16="http://schemas.microsoft.com/office/drawing/2014/main" id="{302CCF2A-0B02-B7BD-97DE-4067BDB080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7C62A9-79A5-C04D-1E78-FC2139EC3979}"/>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3560326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8E0B6-9284-3ED1-4EAD-90C0FCC711C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28E0906-35E6-4CF8-4A43-1267138572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864F32-D496-0A97-06B0-38E3F0C5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8D4C0F-8FD0-344A-1D14-09CCC21651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E4A746-EA35-F13B-7227-B7EA5DF5AD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BC80FF9-E9D0-39D1-49EB-1A347A74EEC4}"/>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8" name="Footer Placeholder 7">
            <a:extLst>
              <a:ext uri="{FF2B5EF4-FFF2-40B4-BE49-F238E27FC236}">
                <a16:creationId xmlns:a16="http://schemas.microsoft.com/office/drawing/2014/main" id="{48ED2215-4070-7A48-240A-EC53F1AEA69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C2F3383-090C-4DE7-80CB-9702013824B8}"/>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2339815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3D02B-8521-37DB-F069-DC65511828D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3901BCB-624E-A2A0-294F-015EE8898518}"/>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4" name="Footer Placeholder 3">
            <a:extLst>
              <a:ext uri="{FF2B5EF4-FFF2-40B4-BE49-F238E27FC236}">
                <a16:creationId xmlns:a16="http://schemas.microsoft.com/office/drawing/2014/main" id="{C562A665-D7D6-3709-75D8-79CC22D9005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40F895D-5C90-F4A7-3131-2174CF0DFF0E}"/>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3369127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04498D-DDE4-FEEB-FF63-AC66D3DCD66A}"/>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3" name="Footer Placeholder 2">
            <a:extLst>
              <a:ext uri="{FF2B5EF4-FFF2-40B4-BE49-F238E27FC236}">
                <a16:creationId xmlns:a16="http://schemas.microsoft.com/office/drawing/2014/main" id="{20A1B6BF-F7CE-2023-B1F7-22EECF10F76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D8B4B5D-C98C-751B-9A31-6E2ED421C48E}"/>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2505789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396AE-ED0F-C677-BBCE-5C9841A531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7B7801C-1BFF-9766-34FD-13806EDE73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9202FB-1317-9F5E-23BB-1A1AC63477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A1394E-856D-19F9-18A8-9047A8F84F72}"/>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6" name="Footer Placeholder 5">
            <a:extLst>
              <a:ext uri="{FF2B5EF4-FFF2-40B4-BE49-F238E27FC236}">
                <a16:creationId xmlns:a16="http://schemas.microsoft.com/office/drawing/2014/main" id="{B9DC4B34-1176-61CC-7717-055361C0D4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E545B8-8C92-8279-8FD3-46D118BBD62F}"/>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1366003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41FA-F104-F353-84B9-6FA1C9BA08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77738B4-6FEA-56A1-B3E0-77CA6ADE22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DA5FD2-B417-5145-BE75-7F52491F80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799E65-13B8-46D9-5654-D42FB5E165B3}"/>
              </a:ext>
            </a:extLst>
          </p:cNvPr>
          <p:cNvSpPr>
            <a:spLocks noGrp="1"/>
          </p:cNvSpPr>
          <p:nvPr>
            <p:ph type="dt" sz="half" idx="10"/>
          </p:nvPr>
        </p:nvSpPr>
        <p:spPr/>
        <p:txBody>
          <a:bodyPr/>
          <a:lstStyle/>
          <a:p>
            <a:fld id="{BB59DCD2-00B8-4578-AFCA-957F7F993577}" type="datetimeFigureOut">
              <a:rPr lang="en-GB" smtClean="0"/>
              <a:t>12/02/2025</a:t>
            </a:fld>
            <a:endParaRPr lang="en-GB"/>
          </a:p>
        </p:txBody>
      </p:sp>
      <p:sp>
        <p:nvSpPr>
          <p:cNvPr id="6" name="Footer Placeholder 5">
            <a:extLst>
              <a:ext uri="{FF2B5EF4-FFF2-40B4-BE49-F238E27FC236}">
                <a16:creationId xmlns:a16="http://schemas.microsoft.com/office/drawing/2014/main" id="{B9311519-19C5-BDC1-6455-C45E041385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26ACD1-3653-7128-976B-D61B5C5BB5F8}"/>
              </a:ext>
            </a:extLst>
          </p:cNvPr>
          <p:cNvSpPr>
            <a:spLocks noGrp="1"/>
          </p:cNvSpPr>
          <p:nvPr>
            <p:ph type="sldNum" sz="quarter" idx="12"/>
          </p:nvPr>
        </p:nvSpPr>
        <p:spPr/>
        <p:txBody>
          <a:bodyPr/>
          <a:lstStyle/>
          <a:p>
            <a:fld id="{A09EEC22-07B7-4AF7-B164-DF7416E8FE7F}" type="slidenum">
              <a:rPr lang="en-GB" smtClean="0"/>
              <a:t>‹#›</a:t>
            </a:fld>
            <a:endParaRPr lang="en-GB"/>
          </a:p>
        </p:txBody>
      </p:sp>
    </p:spTree>
    <p:extLst>
      <p:ext uri="{BB962C8B-B14F-4D97-AF65-F5344CB8AC3E}">
        <p14:creationId xmlns:p14="http://schemas.microsoft.com/office/powerpoint/2010/main" val="317468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1A4392-1FAE-87A8-7ED6-9F6A9EE593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7F9809-CF16-1ED1-B669-4B023213E7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226BFD-9137-7A26-95D7-7DB7A2E556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59DCD2-00B8-4578-AFCA-957F7F993577}" type="datetimeFigureOut">
              <a:rPr lang="en-GB" smtClean="0"/>
              <a:t>12/02/2025</a:t>
            </a:fld>
            <a:endParaRPr lang="en-GB"/>
          </a:p>
        </p:txBody>
      </p:sp>
      <p:sp>
        <p:nvSpPr>
          <p:cNvPr id="5" name="Footer Placeholder 4">
            <a:extLst>
              <a:ext uri="{FF2B5EF4-FFF2-40B4-BE49-F238E27FC236}">
                <a16:creationId xmlns:a16="http://schemas.microsoft.com/office/drawing/2014/main" id="{B841B283-7E9E-3A50-4D24-3D9A2E1FF5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1967A7-C185-57AC-333E-56C44BD6ED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EEC22-07B7-4AF7-B164-DF7416E8FE7F}" type="slidenum">
              <a:rPr lang="en-GB" smtClean="0"/>
              <a:t>‹#›</a:t>
            </a:fld>
            <a:endParaRPr lang="en-GB"/>
          </a:p>
        </p:txBody>
      </p:sp>
    </p:spTree>
    <p:extLst>
      <p:ext uri="{BB962C8B-B14F-4D97-AF65-F5344CB8AC3E}">
        <p14:creationId xmlns:p14="http://schemas.microsoft.com/office/powerpoint/2010/main" val="3900209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40068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6C1DF3-173D-BB78-9868-21AC1D0DF577}"/>
              </a:ext>
            </a:extLst>
          </p:cNvPr>
          <p:cNvSpPr>
            <a:spLocks noGrp="1"/>
          </p:cNvSpPr>
          <p:nvPr>
            <p:ph type="ctrTitle"/>
          </p:nvPr>
        </p:nvSpPr>
        <p:spPr>
          <a:xfrm>
            <a:off x="838200" y="2070943"/>
            <a:ext cx="10515600" cy="2292097"/>
          </a:xfrm>
        </p:spPr>
        <p:txBody>
          <a:bodyPr>
            <a:normAutofit fontScale="90000"/>
          </a:bodyPr>
          <a:lstStyle/>
          <a:p>
            <a:br>
              <a:rPr lang="en-GB" sz="6200" dirty="0">
                <a:solidFill>
                  <a:srgbClr val="FFFFFF"/>
                </a:solidFill>
              </a:rPr>
            </a:br>
            <a:br>
              <a:rPr lang="en-GB" sz="6200" dirty="0">
                <a:solidFill>
                  <a:srgbClr val="FFFFFF"/>
                </a:solidFill>
              </a:rPr>
            </a:br>
            <a:br>
              <a:rPr lang="en-GB" sz="6200" dirty="0">
                <a:solidFill>
                  <a:srgbClr val="FFFFFF"/>
                </a:solidFill>
              </a:rPr>
            </a:br>
            <a:br>
              <a:rPr lang="en-GB" sz="6200" dirty="0">
                <a:solidFill>
                  <a:srgbClr val="FFFFFF"/>
                </a:solidFill>
              </a:rPr>
            </a:br>
            <a:br>
              <a:rPr lang="en-GB" sz="6200" dirty="0">
                <a:solidFill>
                  <a:srgbClr val="FFFFFF"/>
                </a:solidFill>
              </a:rPr>
            </a:br>
            <a:br>
              <a:rPr lang="en-GB" sz="6200" dirty="0">
                <a:solidFill>
                  <a:srgbClr val="FFFFFF"/>
                </a:solidFill>
              </a:rPr>
            </a:br>
            <a:r>
              <a:rPr lang="en-GB" sz="6200" dirty="0">
                <a:solidFill>
                  <a:srgbClr val="FFFFFF"/>
                </a:solidFill>
              </a:rPr>
              <a:t>National review on child sexual abuse within the family environment – key findings and recommendations</a:t>
            </a:r>
            <a:br>
              <a:rPr lang="en-GB" sz="6200" dirty="0">
                <a:solidFill>
                  <a:srgbClr val="FFFFFF"/>
                </a:solidFill>
              </a:rPr>
            </a:br>
            <a:endParaRPr lang="en-GB" sz="6200" dirty="0">
              <a:solidFill>
                <a:srgbClr val="FFFFFF"/>
              </a:solidFill>
            </a:endParaRPr>
          </a:p>
        </p:txBody>
      </p:sp>
      <p:sp>
        <p:nvSpPr>
          <p:cNvPr id="3" name="Subtitle 2">
            <a:extLst>
              <a:ext uri="{FF2B5EF4-FFF2-40B4-BE49-F238E27FC236}">
                <a16:creationId xmlns:a16="http://schemas.microsoft.com/office/drawing/2014/main" id="{18136C9D-C24D-2192-F328-413DDBE09C2B}"/>
              </a:ext>
            </a:extLst>
          </p:cNvPr>
          <p:cNvSpPr>
            <a:spLocks noGrp="1"/>
          </p:cNvSpPr>
          <p:nvPr>
            <p:ph type="subTitle" idx="1"/>
          </p:nvPr>
        </p:nvSpPr>
        <p:spPr>
          <a:xfrm>
            <a:off x="2582917" y="4657032"/>
            <a:ext cx="6645166" cy="1103367"/>
          </a:xfrm>
        </p:spPr>
        <p:txBody>
          <a:bodyPr>
            <a:normAutofit fontScale="92500"/>
          </a:bodyPr>
          <a:lstStyle/>
          <a:p>
            <a:r>
              <a:rPr lang="en-US" sz="3200" dirty="0"/>
              <a:t>Learning and Improvement Group (LIG)</a:t>
            </a:r>
          </a:p>
          <a:p>
            <a:r>
              <a:rPr lang="en-US" sz="3200" dirty="0"/>
              <a:t>14 January 2025</a:t>
            </a:r>
            <a:endParaRPr lang="en-GB" dirty="0"/>
          </a:p>
        </p:txBody>
      </p:sp>
      <p:pic>
        <p:nvPicPr>
          <p:cNvPr id="5" name="Picture 4" descr="A picture containing diagram&#10;&#10;Description automatically generated">
            <a:extLst>
              <a:ext uri="{FF2B5EF4-FFF2-40B4-BE49-F238E27FC236}">
                <a16:creationId xmlns:a16="http://schemas.microsoft.com/office/drawing/2014/main" id="{E79CBA86-24EA-81D6-02BB-76114B4C9C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10345" y="4719230"/>
            <a:ext cx="1370319" cy="1713016"/>
          </a:xfrm>
          <a:prstGeom prst="rect">
            <a:avLst/>
          </a:prstGeom>
        </p:spPr>
      </p:pic>
    </p:spTree>
    <p:extLst>
      <p:ext uri="{BB962C8B-B14F-4D97-AF65-F5344CB8AC3E}">
        <p14:creationId xmlns:p14="http://schemas.microsoft.com/office/powerpoint/2010/main" val="3636647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F4683-7B69-3210-8E87-725AA1034A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0A4F50-8C6D-6194-9AE5-3EF75A5C5D6B}"/>
              </a:ext>
            </a:extLst>
          </p:cNvPr>
          <p:cNvSpPr>
            <a:spLocks noGrp="1"/>
          </p:cNvSpPr>
          <p:nvPr>
            <p:ph type="title"/>
          </p:nvPr>
        </p:nvSpPr>
        <p:spPr>
          <a:xfrm>
            <a:off x="310055" y="347992"/>
            <a:ext cx="10515600" cy="645069"/>
          </a:xfrm>
        </p:spPr>
        <p:txBody>
          <a:bodyPr>
            <a:normAutofit fontScale="90000"/>
          </a:bodyPr>
          <a:lstStyle/>
          <a:p>
            <a:r>
              <a:rPr lang="en-US" b="1" dirty="0"/>
              <a:t>National Recommendations</a:t>
            </a:r>
            <a:endParaRPr lang="en-GB" b="1" dirty="0"/>
          </a:p>
        </p:txBody>
      </p:sp>
      <p:graphicFrame>
        <p:nvGraphicFramePr>
          <p:cNvPr id="4" name="Content Placeholder 3">
            <a:extLst>
              <a:ext uri="{FF2B5EF4-FFF2-40B4-BE49-F238E27FC236}">
                <a16:creationId xmlns:a16="http://schemas.microsoft.com/office/drawing/2014/main" id="{2574C070-2DE0-DA43-21DB-5B1F027ECFB6}"/>
              </a:ext>
            </a:extLst>
          </p:cNvPr>
          <p:cNvGraphicFramePr>
            <a:graphicFrameLocks noGrp="1"/>
          </p:cNvGraphicFramePr>
          <p:nvPr>
            <p:ph idx="1"/>
            <p:extLst>
              <p:ext uri="{D42A27DB-BD31-4B8C-83A1-F6EECF244321}">
                <p14:modId xmlns:p14="http://schemas.microsoft.com/office/powerpoint/2010/main" val="1831421337"/>
              </p:ext>
            </p:extLst>
          </p:nvPr>
        </p:nvGraphicFramePr>
        <p:xfrm>
          <a:off x="310055" y="882870"/>
          <a:ext cx="11571890" cy="6106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01238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BFAEB9-F334-BBED-AD64-D2C28EA0E3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10BF31-A7A3-CEB4-2532-B4040A673E72}"/>
              </a:ext>
            </a:extLst>
          </p:cNvPr>
          <p:cNvSpPr>
            <a:spLocks noGrp="1"/>
          </p:cNvSpPr>
          <p:nvPr>
            <p:ph type="title"/>
          </p:nvPr>
        </p:nvSpPr>
        <p:spPr>
          <a:xfrm>
            <a:off x="310055" y="347992"/>
            <a:ext cx="10515600" cy="645069"/>
          </a:xfrm>
        </p:spPr>
        <p:txBody>
          <a:bodyPr>
            <a:normAutofit fontScale="90000"/>
          </a:bodyPr>
          <a:lstStyle/>
          <a:p>
            <a:r>
              <a:rPr lang="en-US" b="1" dirty="0"/>
              <a:t>Partnership Recommendations</a:t>
            </a:r>
            <a:endParaRPr lang="en-GB" b="1" dirty="0"/>
          </a:p>
        </p:txBody>
      </p:sp>
      <p:graphicFrame>
        <p:nvGraphicFramePr>
          <p:cNvPr id="4" name="Content Placeholder 3">
            <a:extLst>
              <a:ext uri="{FF2B5EF4-FFF2-40B4-BE49-F238E27FC236}">
                <a16:creationId xmlns:a16="http://schemas.microsoft.com/office/drawing/2014/main" id="{ACA65019-4FE0-6A39-5F90-9530F81EB370}"/>
              </a:ext>
            </a:extLst>
          </p:cNvPr>
          <p:cNvGraphicFramePr>
            <a:graphicFrameLocks noGrp="1"/>
          </p:cNvGraphicFramePr>
          <p:nvPr>
            <p:ph idx="1"/>
            <p:extLst>
              <p:ext uri="{D42A27DB-BD31-4B8C-83A1-F6EECF244321}">
                <p14:modId xmlns:p14="http://schemas.microsoft.com/office/powerpoint/2010/main" val="2085770460"/>
              </p:ext>
            </p:extLst>
          </p:nvPr>
        </p:nvGraphicFramePr>
        <p:xfrm>
          <a:off x="310055" y="882870"/>
          <a:ext cx="11571890" cy="6106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5094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5AC013-F578-505D-D7B6-A8115E7FA5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8EB16D-F186-3C9C-D27E-3919B62B1913}"/>
              </a:ext>
            </a:extLst>
          </p:cNvPr>
          <p:cNvSpPr>
            <a:spLocks noGrp="1"/>
          </p:cNvSpPr>
          <p:nvPr>
            <p:ph type="title"/>
          </p:nvPr>
        </p:nvSpPr>
        <p:spPr>
          <a:xfrm>
            <a:off x="310055" y="347992"/>
            <a:ext cx="10515600" cy="645069"/>
          </a:xfrm>
        </p:spPr>
        <p:txBody>
          <a:bodyPr>
            <a:normAutofit fontScale="90000"/>
          </a:bodyPr>
          <a:lstStyle/>
          <a:p>
            <a:r>
              <a:rPr lang="en-US" b="1" dirty="0"/>
              <a:t>Partnership Recommendations</a:t>
            </a:r>
            <a:endParaRPr lang="en-GB" b="1" dirty="0"/>
          </a:p>
        </p:txBody>
      </p:sp>
      <p:graphicFrame>
        <p:nvGraphicFramePr>
          <p:cNvPr id="4" name="Content Placeholder 3">
            <a:extLst>
              <a:ext uri="{FF2B5EF4-FFF2-40B4-BE49-F238E27FC236}">
                <a16:creationId xmlns:a16="http://schemas.microsoft.com/office/drawing/2014/main" id="{7443FD0F-DA86-B6D0-2E98-AF268BCD6631}"/>
              </a:ext>
            </a:extLst>
          </p:cNvPr>
          <p:cNvGraphicFramePr>
            <a:graphicFrameLocks noGrp="1"/>
          </p:cNvGraphicFramePr>
          <p:nvPr>
            <p:ph idx="1"/>
            <p:extLst>
              <p:ext uri="{D42A27DB-BD31-4B8C-83A1-F6EECF244321}">
                <p14:modId xmlns:p14="http://schemas.microsoft.com/office/powerpoint/2010/main" val="721649183"/>
              </p:ext>
            </p:extLst>
          </p:nvPr>
        </p:nvGraphicFramePr>
        <p:xfrm>
          <a:off x="514592" y="993061"/>
          <a:ext cx="10515600" cy="54382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739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C53B4-6913-EC00-6E86-22518811E9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DC7B66-A3D5-54C3-D97B-D337ED6170FD}"/>
              </a:ext>
            </a:extLst>
          </p:cNvPr>
          <p:cNvSpPr>
            <a:spLocks noGrp="1"/>
          </p:cNvSpPr>
          <p:nvPr>
            <p:ph type="title"/>
          </p:nvPr>
        </p:nvSpPr>
        <p:spPr>
          <a:xfrm>
            <a:off x="310055" y="347992"/>
            <a:ext cx="10515600" cy="645069"/>
          </a:xfrm>
        </p:spPr>
        <p:txBody>
          <a:bodyPr>
            <a:normAutofit fontScale="90000"/>
          </a:bodyPr>
          <a:lstStyle/>
          <a:p>
            <a:r>
              <a:rPr lang="en-US" b="1" dirty="0"/>
              <a:t>Partnership Recommendations</a:t>
            </a:r>
            <a:endParaRPr lang="en-GB" b="1" dirty="0"/>
          </a:p>
        </p:txBody>
      </p:sp>
      <p:graphicFrame>
        <p:nvGraphicFramePr>
          <p:cNvPr id="4" name="Content Placeholder 3">
            <a:extLst>
              <a:ext uri="{FF2B5EF4-FFF2-40B4-BE49-F238E27FC236}">
                <a16:creationId xmlns:a16="http://schemas.microsoft.com/office/drawing/2014/main" id="{0D6F5040-35B6-DB10-984D-DA984C8EF7CE}"/>
              </a:ext>
            </a:extLst>
          </p:cNvPr>
          <p:cNvGraphicFramePr>
            <a:graphicFrameLocks noGrp="1"/>
          </p:cNvGraphicFramePr>
          <p:nvPr>
            <p:ph idx="1"/>
            <p:extLst>
              <p:ext uri="{D42A27DB-BD31-4B8C-83A1-F6EECF244321}">
                <p14:modId xmlns:p14="http://schemas.microsoft.com/office/powerpoint/2010/main" val="2855425852"/>
              </p:ext>
            </p:extLst>
          </p:nvPr>
        </p:nvGraphicFramePr>
        <p:xfrm>
          <a:off x="310055" y="882870"/>
          <a:ext cx="11571890" cy="6106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8312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B4E1FD-6A60-CE39-FBE6-E1A2E07239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B6FACF-6787-FF9C-282F-9DB15B79A4DB}"/>
              </a:ext>
            </a:extLst>
          </p:cNvPr>
          <p:cNvSpPr>
            <a:spLocks noGrp="1"/>
          </p:cNvSpPr>
          <p:nvPr>
            <p:ph type="title"/>
          </p:nvPr>
        </p:nvSpPr>
        <p:spPr>
          <a:xfrm>
            <a:off x="310055" y="347992"/>
            <a:ext cx="10515600" cy="645069"/>
          </a:xfrm>
        </p:spPr>
        <p:txBody>
          <a:bodyPr>
            <a:normAutofit fontScale="90000"/>
          </a:bodyPr>
          <a:lstStyle/>
          <a:p>
            <a:r>
              <a:rPr lang="en-US" b="1" dirty="0"/>
              <a:t>Partnership Recommendations</a:t>
            </a:r>
            <a:endParaRPr lang="en-GB" b="1" dirty="0"/>
          </a:p>
        </p:txBody>
      </p:sp>
      <p:graphicFrame>
        <p:nvGraphicFramePr>
          <p:cNvPr id="4" name="Content Placeholder 3">
            <a:extLst>
              <a:ext uri="{FF2B5EF4-FFF2-40B4-BE49-F238E27FC236}">
                <a16:creationId xmlns:a16="http://schemas.microsoft.com/office/drawing/2014/main" id="{D9D0B1E6-E349-9A56-9A4B-85ACD7B5CC96}"/>
              </a:ext>
            </a:extLst>
          </p:cNvPr>
          <p:cNvGraphicFramePr>
            <a:graphicFrameLocks noGrp="1"/>
          </p:cNvGraphicFramePr>
          <p:nvPr>
            <p:ph idx="1"/>
            <p:extLst>
              <p:ext uri="{D42A27DB-BD31-4B8C-83A1-F6EECF244321}">
                <p14:modId xmlns:p14="http://schemas.microsoft.com/office/powerpoint/2010/main" val="1623199859"/>
              </p:ext>
            </p:extLst>
          </p:nvPr>
        </p:nvGraphicFramePr>
        <p:xfrm>
          <a:off x="310055" y="1163329"/>
          <a:ext cx="11749599" cy="45396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2587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40068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6C1DF3-173D-BB78-9868-21AC1D0DF577}"/>
              </a:ext>
            </a:extLst>
          </p:cNvPr>
          <p:cNvSpPr>
            <a:spLocks noGrp="1"/>
          </p:cNvSpPr>
          <p:nvPr>
            <p:ph type="ctrTitle"/>
          </p:nvPr>
        </p:nvSpPr>
        <p:spPr>
          <a:xfrm>
            <a:off x="647700" y="425754"/>
            <a:ext cx="10515600" cy="2292097"/>
          </a:xfrm>
        </p:spPr>
        <p:txBody>
          <a:bodyPr>
            <a:normAutofit fontScale="90000"/>
          </a:bodyPr>
          <a:lstStyle/>
          <a:p>
            <a:br>
              <a:rPr lang="en-GB" sz="6200" dirty="0">
                <a:solidFill>
                  <a:srgbClr val="FFFFFF"/>
                </a:solidFill>
              </a:rPr>
            </a:br>
            <a:br>
              <a:rPr lang="en-GB" sz="6200" dirty="0">
                <a:solidFill>
                  <a:srgbClr val="FFFFFF"/>
                </a:solidFill>
              </a:rPr>
            </a:br>
            <a:br>
              <a:rPr lang="en-GB" sz="6200" dirty="0">
                <a:solidFill>
                  <a:srgbClr val="FFFFFF"/>
                </a:solidFill>
              </a:rPr>
            </a:br>
            <a:br>
              <a:rPr lang="en-GB" sz="6200" dirty="0">
                <a:solidFill>
                  <a:srgbClr val="FFFFFF"/>
                </a:solidFill>
              </a:rPr>
            </a:br>
            <a:br>
              <a:rPr lang="en-GB" sz="6200" dirty="0">
                <a:solidFill>
                  <a:srgbClr val="FFFFFF"/>
                </a:solidFill>
              </a:rPr>
            </a:br>
            <a:r>
              <a:rPr lang="en-GB" sz="6200" dirty="0">
                <a:solidFill>
                  <a:srgbClr val="FFFFFF"/>
                </a:solidFill>
              </a:rPr>
              <a:t>Any Questions?</a:t>
            </a:r>
          </a:p>
        </p:txBody>
      </p:sp>
      <p:sp>
        <p:nvSpPr>
          <p:cNvPr id="3" name="Subtitle 2">
            <a:extLst>
              <a:ext uri="{FF2B5EF4-FFF2-40B4-BE49-F238E27FC236}">
                <a16:creationId xmlns:a16="http://schemas.microsoft.com/office/drawing/2014/main" id="{18136C9D-C24D-2192-F328-413DDBE09C2B}"/>
              </a:ext>
            </a:extLst>
          </p:cNvPr>
          <p:cNvSpPr>
            <a:spLocks noGrp="1"/>
          </p:cNvSpPr>
          <p:nvPr>
            <p:ph type="subTitle" idx="1"/>
          </p:nvPr>
        </p:nvSpPr>
        <p:spPr>
          <a:xfrm>
            <a:off x="2582917" y="4657032"/>
            <a:ext cx="6645166" cy="1103367"/>
          </a:xfrm>
        </p:spPr>
        <p:txBody>
          <a:bodyPr>
            <a:normAutofit fontScale="92500"/>
          </a:bodyPr>
          <a:lstStyle/>
          <a:p>
            <a:r>
              <a:rPr lang="en-US" sz="3200" dirty="0"/>
              <a:t>Learning and Improvement Group (LIG)</a:t>
            </a:r>
          </a:p>
          <a:p>
            <a:r>
              <a:rPr lang="en-US" sz="3200" dirty="0"/>
              <a:t>14 January 2025</a:t>
            </a:r>
            <a:endParaRPr lang="en-GB" sz="3200" dirty="0"/>
          </a:p>
        </p:txBody>
      </p:sp>
      <p:pic>
        <p:nvPicPr>
          <p:cNvPr id="5" name="Picture 4" descr="A picture containing diagram&#10;&#10;Description automatically generated">
            <a:extLst>
              <a:ext uri="{FF2B5EF4-FFF2-40B4-BE49-F238E27FC236}">
                <a16:creationId xmlns:a16="http://schemas.microsoft.com/office/drawing/2014/main" id="{E79CBA86-24EA-81D6-02BB-76114B4C9C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10345" y="4719230"/>
            <a:ext cx="1370319" cy="1713016"/>
          </a:xfrm>
          <a:prstGeom prst="rect">
            <a:avLst/>
          </a:prstGeom>
        </p:spPr>
      </p:pic>
    </p:spTree>
    <p:extLst>
      <p:ext uri="{BB962C8B-B14F-4D97-AF65-F5344CB8AC3E}">
        <p14:creationId xmlns:p14="http://schemas.microsoft.com/office/powerpoint/2010/main" val="965113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0EEBE-C22B-B6BD-42ED-ACD3CA41C116}"/>
              </a:ext>
            </a:extLst>
          </p:cNvPr>
          <p:cNvSpPr>
            <a:spLocks noGrp="1"/>
          </p:cNvSpPr>
          <p:nvPr>
            <p:ph type="title"/>
          </p:nvPr>
        </p:nvSpPr>
        <p:spPr>
          <a:xfrm>
            <a:off x="743606" y="320566"/>
            <a:ext cx="10515600" cy="1028732"/>
          </a:xfrm>
        </p:spPr>
        <p:txBody>
          <a:bodyPr>
            <a:normAutofit fontScale="90000"/>
          </a:bodyPr>
          <a:lstStyle/>
          <a:p>
            <a:br>
              <a:rPr lang="en-GB" dirty="0"/>
            </a:br>
            <a:r>
              <a:rPr lang="en-GB" b="1" dirty="0"/>
              <a:t>National Review into Child Sexual Abuse within the Family Environment</a:t>
            </a:r>
            <a:br>
              <a:rPr lang="en-GB" dirty="0"/>
            </a:br>
            <a:endParaRPr lang="en-GB" dirty="0"/>
          </a:p>
        </p:txBody>
      </p:sp>
      <p:graphicFrame>
        <p:nvGraphicFramePr>
          <p:cNvPr id="4" name="Content Placeholder 3">
            <a:extLst>
              <a:ext uri="{FF2B5EF4-FFF2-40B4-BE49-F238E27FC236}">
                <a16:creationId xmlns:a16="http://schemas.microsoft.com/office/drawing/2014/main" id="{FDF3ED1E-0814-FC0F-1FCE-6F75BB5BE59F}"/>
              </a:ext>
            </a:extLst>
          </p:cNvPr>
          <p:cNvGraphicFramePr>
            <a:graphicFrameLocks noGrp="1"/>
          </p:cNvGraphicFramePr>
          <p:nvPr>
            <p:ph idx="1"/>
            <p:extLst>
              <p:ext uri="{D42A27DB-BD31-4B8C-83A1-F6EECF244321}">
                <p14:modId xmlns:p14="http://schemas.microsoft.com/office/powerpoint/2010/main" val="1489919323"/>
              </p:ext>
            </p:extLst>
          </p:nvPr>
        </p:nvGraphicFramePr>
        <p:xfrm>
          <a:off x="743606" y="1261844"/>
          <a:ext cx="10515600" cy="50943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0159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B2E7A-3446-2847-5CD0-B4AE56002364}"/>
              </a:ext>
            </a:extLst>
          </p:cNvPr>
          <p:cNvSpPr>
            <a:spLocks noGrp="1"/>
          </p:cNvSpPr>
          <p:nvPr>
            <p:ph type="title"/>
          </p:nvPr>
        </p:nvSpPr>
        <p:spPr>
          <a:xfrm>
            <a:off x="310055" y="347992"/>
            <a:ext cx="10515600" cy="645069"/>
          </a:xfrm>
        </p:spPr>
        <p:txBody>
          <a:bodyPr>
            <a:normAutofit fontScale="90000"/>
          </a:bodyPr>
          <a:lstStyle/>
          <a:p>
            <a:r>
              <a:rPr lang="en-US" b="1" dirty="0"/>
              <a:t>Key Finding 1</a:t>
            </a:r>
            <a:endParaRPr lang="en-GB" b="1" dirty="0"/>
          </a:p>
        </p:txBody>
      </p:sp>
      <p:graphicFrame>
        <p:nvGraphicFramePr>
          <p:cNvPr id="4" name="Content Placeholder 3">
            <a:extLst>
              <a:ext uri="{FF2B5EF4-FFF2-40B4-BE49-F238E27FC236}">
                <a16:creationId xmlns:a16="http://schemas.microsoft.com/office/drawing/2014/main" id="{5D058298-C653-366F-98EC-D0A054EC84EE}"/>
              </a:ext>
            </a:extLst>
          </p:cNvPr>
          <p:cNvGraphicFramePr>
            <a:graphicFrameLocks noGrp="1"/>
          </p:cNvGraphicFramePr>
          <p:nvPr>
            <p:ph idx="1"/>
            <p:extLst>
              <p:ext uri="{D42A27DB-BD31-4B8C-83A1-F6EECF244321}">
                <p14:modId xmlns:p14="http://schemas.microsoft.com/office/powerpoint/2010/main" val="1341929350"/>
              </p:ext>
            </p:extLst>
          </p:nvPr>
        </p:nvGraphicFramePr>
        <p:xfrm>
          <a:off x="445168" y="1388196"/>
          <a:ext cx="11375236" cy="4832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5930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4A047-EB22-9079-DC34-1DF2D5F6D2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ADE2E6-C145-E4D4-FF50-BC251C0D4C29}"/>
              </a:ext>
            </a:extLst>
          </p:cNvPr>
          <p:cNvSpPr>
            <a:spLocks noGrp="1"/>
          </p:cNvSpPr>
          <p:nvPr>
            <p:ph type="title"/>
          </p:nvPr>
        </p:nvSpPr>
        <p:spPr>
          <a:xfrm>
            <a:off x="310055" y="347992"/>
            <a:ext cx="10515600" cy="645069"/>
          </a:xfrm>
        </p:spPr>
        <p:txBody>
          <a:bodyPr>
            <a:normAutofit fontScale="90000"/>
          </a:bodyPr>
          <a:lstStyle/>
          <a:p>
            <a:r>
              <a:rPr lang="en-US" b="1" dirty="0"/>
              <a:t>Key Finding 2</a:t>
            </a:r>
            <a:endParaRPr lang="en-GB" b="1" dirty="0"/>
          </a:p>
        </p:txBody>
      </p:sp>
      <p:graphicFrame>
        <p:nvGraphicFramePr>
          <p:cNvPr id="4" name="Content Placeholder 3">
            <a:extLst>
              <a:ext uri="{FF2B5EF4-FFF2-40B4-BE49-F238E27FC236}">
                <a16:creationId xmlns:a16="http://schemas.microsoft.com/office/drawing/2014/main" id="{CCE0A79B-D5A2-19CF-9A09-E1F378AA81D2}"/>
              </a:ext>
            </a:extLst>
          </p:cNvPr>
          <p:cNvGraphicFramePr>
            <a:graphicFrameLocks noGrp="1"/>
          </p:cNvGraphicFramePr>
          <p:nvPr>
            <p:ph idx="1"/>
            <p:extLst>
              <p:ext uri="{D42A27DB-BD31-4B8C-83A1-F6EECF244321}">
                <p14:modId xmlns:p14="http://schemas.microsoft.com/office/powerpoint/2010/main" val="2790650607"/>
              </p:ext>
            </p:extLst>
          </p:nvPr>
        </p:nvGraphicFramePr>
        <p:xfrm>
          <a:off x="310055" y="882870"/>
          <a:ext cx="11571890" cy="5395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9017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DD053-FF26-541E-803D-B1BCA83F6B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23EDB1-2206-A8BE-9E2B-5CC151F24DFA}"/>
              </a:ext>
            </a:extLst>
          </p:cNvPr>
          <p:cNvSpPr>
            <a:spLocks noGrp="1"/>
          </p:cNvSpPr>
          <p:nvPr>
            <p:ph type="title"/>
          </p:nvPr>
        </p:nvSpPr>
        <p:spPr>
          <a:xfrm>
            <a:off x="310055" y="347992"/>
            <a:ext cx="10515600" cy="645069"/>
          </a:xfrm>
        </p:spPr>
        <p:txBody>
          <a:bodyPr>
            <a:normAutofit fontScale="90000"/>
          </a:bodyPr>
          <a:lstStyle/>
          <a:p>
            <a:r>
              <a:rPr lang="en-US" b="1" dirty="0"/>
              <a:t>Key Finding 3</a:t>
            </a:r>
            <a:endParaRPr lang="en-GB" b="1" dirty="0"/>
          </a:p>
        </p:txBody>
      </p:sp>
      <p:graphicFrame>
        <p:nvGraphicFramePr>
          <p:cNvPr id="4" name="Content Placeholder 3">
            <a:extLst>
              <a:ext uri="{FF2B5EF4-FFF2-40B4-BE49-F238E27FC236}">
                <a16:creationId xmlns:a16="http://schemas.microsoft.com/office/drawing/2014/main" id="{66744A11-3BF7-50BF-AA45-E63AF9FE236C}"/>
              </a:ext>
            </a:extLst>
          </p:cNvPr>
          <p:cNvGraphicFramePr>
            <a:graphicFrameLocks noGrp="1"/>
          </p:cNvGraphicFramePr>
          <p:nvPr>
            <p:ph idx="1"/>
            <p:extLst>
              <p:ext uri="{D42A27DB-BD31-4B8C-83A1-F6EECF244321}">
                <p14:modId xmlns:p14="http://schemas.microsoft.com/office/powerpoint/2010/main" val="3361416839"/>
              </p:ext>
            </p:extLst>
          </p:nvPr>
        </p:nvGraphicFramePr>
        <p:xfrm>
          <a:off x="310055" y="882870"/>
          <a:ext cx="11571890" cy="5395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0864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C8D75-FB40-2EBC-99B0-C5CC1EFBE5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CDA74D-377A-2579-B02D-5DC2B28A8929}"/>
              </a:ext>
            </a:extLst>
          </p:cNvPr>
          <p:cNvSpPr>
            <a:spLocks noGrp="1"/>
          </p:cNvSpPr>
          <p:nvPr>
            <p:ph type="title"/>
          </p:nvPr>
        </p:nvSpPr>
        <p:spPr>
          <a:xfrm>
            <a:off x="310055" y="347992"/>
            <a:ext cx="10515600" cy="645069"/>
          </a:xfrm>
        </p:spPr>
        <p:txBody>
          <a:bodyPr>
            <a:normAutofit fontScale="90000"/>
          </a:bodyPr>
          <a:lstStyle/>
          <a:p>
            <a:r>
              <a:rPr lang="en-US" b="1" dirty="0"/>
              <a:t>Key Finding 4</a:t>
            </a:r>
            <a:endParaRPr lang="en-GB" b="1" dirty="0"/>
          </a:p>
        </p:txBody>
      </p:sp>
      <p:graphicFrame>
        <p:nvGraphicFramePr>
          <p:cNvPr id="4" name="Content Placeholder 3">
            <a:extLst>
              <a:ext uri="{FF2B5EF4-FFF2-40B4-BE49-F238E27FC236}">
                <a16:creationId xmlns:a16="http://schemas.microsoft.com/office/drawing/2014/main" id="{A4CF378B-8FC0-067C-375C-70D50A5A1E39}"/>
              </a:ext>
            </a:extLst>
          </p:cNvPr>
          <p:cNvGraphicFramePr>
            <a:graphicFrameLocks noGrp="1"/>
          </p:cNvGraphicFramePr>
          <p:nvPr>
            <p:ph idx="1"/>
            <p:extLst>
              <p:ext uri="{D42A27DB-BD31-4B8C-83A1-F6EECF244321}">
                <p14:modId xmlns:p14="http://schemas.microsoft.com/office/powerpoint/2010/main" val="4169265268"/>
              </p:ext>
            </p:extLst>
          </p:nvPr>
        </p:nvGraphicFramePr>
        <p:xfrm>
          <a:off x="310055" y="1207723"/>
          <a:ext cx="11571890" cy="48441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56716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F7A555-B955-BC0B-A01E-A05D5C4073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E1FDC-A81C-3175-2093-B101AD07C746}"/>
              </a:ext>
            </a:extLst>
          </p:cNvPr>
          <p:cNvSpPr>
            <a:spLocks noGrp="1"/>
          </p:cNvSpPr>
          <p:nvPr>
            <p:ph type="title"/>
          </p:nvPr>
        </p:nvSpPr>
        <p:spPr>
          <a:xfrm>
            <a:off x="310055" y="347992"/>
            <a:ext cx="10515600" cy="645069"/>
          </a:xfrm>
        </p:spPr>
        <p:txBody>
          <a:bodyPr>
            <a:normAutofit fontScale="90000"/>
          </a:bodyPr>
          <a:lstStyle/>
          <a:p>
            <a:r>
              <a:rPr lang="en-US" b="1" dirty="0"/>
              <a:t>National Recommendations</a:t>
            </a:r>
            <a:endParaRPr lang="en-GB" b="1" dirty="0"/>
          </a:p>
        </p:txBody>
      </p:sp>
      <p:graphicFrame>
        <p:nvGraphicFramePr>
          <p:cNvPr id="4" name="Content Placeholder 3">
            <a:extLst>
              <a:ext uri="{FF2B5EF4-FFF2-40B4-BE49-F238E27FC236}">
                <a16:creationId xmlns:a16="http://schemas.microsoft.com/office/drawing/2014/main" id="{7F7E7B34-C1FC-EDF5-E6EA-EA09F6692779}"/>
              </a:ext>
            </a:extLst>
          </p:cNvPr>
          <p:cNvGraphicFramePr>
            <a:graphicFrameLocks noGrp="1"/>
          </p:cNvGraphicFramePr>
          <p:nvPr>
            <p:ph idx="1"/>
            <p:extLst>
              <p:ext uri="{D42A27DB-BD31-4B8C-83A1-F6EECF244321}">
                <p14:modId xmlns:p14="http://schemas.microsoft.com/office/powerpoint/2010/main" val="852767433"/>
              </p:ext>
            </p:extLst>
          </p:nvPr>
        </p:nvGraphicFramePr>
        <p:xfrm>
          <a:off x="310055" y="882870"/>
          <a:ext cx="11571890" cy="6106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80975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B7723D-7EDE-061B-CD30-9F39990951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A573F1-A02F-F13D-CF61-ED8E0A38E7ED}"/>
              </a:ext>
            </a:extLst>
          </p:cNvPr>
          <p:cNvSpPr>
            <a:spLocks noGrp="1"/>
          </p:cNvSpPr>
          <p:nvPr>
            <p:ph type="title"/>
          </p:nvPr>
        </p:nvSpPr>
        <p:spPr>
          <a:xfrm>
            <a:off x="310055" y="347992"/>
            <a:ext cx="10515600" cy="645069"/>
          </a:xfrm>
        </p:spPr>
        <p:txBody>
          <a:bodyPr>
            <a:normAutofit fontScale="90000"/>
          </a:bodyPr>
          <a:lstStyle/>
          <a:p>
            <a:r>
              <a:rPr lang="en-US" b="1" dirty="0"/>
              <a:t>National Recommendations</a:t>
            </a:r>
            <a:endParaRPr lang="en-GB" b="1" dirty="0"/>
          </a:p>
        </p:txBody>
      </p:sp>
      <p:graphicFrame>
        <p:nvGraphicFramePr>
          <p:cNvPr id="4" name="Content Placeholder 3">
            <a:extLst>
              <a:ext uri="{FF2B5EF4-FFF2-40B4-BE49-F238E27FC236}">
                <a16:creationId xmlns:a16="http://schemas.microsoft.com/office/drawing/2014/main" id="{CEC31CCA-4C74-BB42-58AF-2F6EBC7E1F8C}"/>
              </a:ext>
            </a:extLst>
          </p:cNvPr>
          <p:cNvGraphicFramePr>
            <a:graphicFrameLocks noGrp="1"/>
          </p:cNvGraphicFramePr>
          <p:nvPr>
            <p:ph idx="1"/>
            <p:extLst>
              <p:ext uri="{D42A27DB-BD31-4B8C-83A1-F6EECF244321}">
                <p14:modId xmlns:p14="http://schemas.microsoft.com/office/powerpoint/2010/main" val="174949336"/>
              </p:ext>
            </p:extLst>
          </p:nvPr>
        </p:nvGraphicFramePr>
        <p:xfrm>
          <a:off x="310055" y="882870"/>
          <a:ext cx="11571890" cy="5819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2014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9CC491-E258-BA89-C19D-34020E5AE3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D2792D-ED25-3CE7-5769-552D009D2C71}"/>
              </a:ext>
            </a:extLst>
          </p:cNvPr>
          <p:cNvSpPr>
            <a:spLocks noGrp="1"/>
          </p:cNvSpPr>
          <p:nvPr>
            <p:ph type="title"/>
          </p:nvPr>
        </p:nvSpPr>
        <p:spPr>
          <a:xfrm>
            <a:off x="310055" y="347992"/>
            <a:ext cx="10515600" cy="645069"/>
          </a:xfrm>
        </p:spPr>
        <p:txBody>
          <a:bodyPr>
            <a:normAutofit fontScale="90000"/>
          </a:bodyPr>
          <a:lstStyle/>
          <a:p>
            <a:r>
              <a:rPr lang="en-US" b="1" dirty="0"/>
              <a:t>National Recommendations</a:t>
            </a:r>
            <a:endParaRPr lang="en-GB" b="1" dirty="0"/>
          </a:p>
        </p:txBody>
      </p:sp>
      <p:graphicFrame>
        <p:nvGraphicFramePr>
          <p:cNvPr id="4" name="Content Placeholder 3">
            <a:extLst>
              <a:ext uri="{FF2B5EF4-FFF2-40B4-BE49-F238E27FC236}">
                <a16:creationId xmlns:a16="http://schemas.microsoft.com/office/drawing/2014/main" id="{3B887D38-43D7-6A1D-A83A-9A7BCC814638}"/>
              </a:ext>
            </a:extLst>
          </p:cNvPr>
          <p:cNvGraphicFramePr>
            <a:graphicFrameLocks noGrp="1"/>
          </p:cNvGraphicFramePr>
          <p:nvPr>
            <p:ph idx="1"/>
            <p:extLst>
              <p:ext uri="{D42A27DB-BD31-4B8C-83A1-F6EECF244321}">
                <p14:modId xmlns:p14="http://schemas.microsoft.com/office/powerpoint/2010/main" val="707600714"/>
              </p:ext>
            </p:extLst>
          </p:nvPr>
        </p:nvGraphicFramePr>
        <p:xfrm>
          <a:off x="310055" y="882870"/>
          <a:ext cx="11571890" cy="6106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79010494"/>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789</TotalTime>
  <Words>1300</Words>
  <Application>Microsoft Office PowerPoint</Application>
  <PresentationFormat>Widescreen</PresentationFormat>
  <Paragraphs>102</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GDS Transport</vt:lpstr>
      <vt:lpstr>Office Theme</vt:lpstr>
      <vt:lpstr>      National review on child sexual abuse within the family environment – key findings and recommendations </vt:lpstr>
      <vt:lpstr> National Review into Child Sexual Abuse within the Family Environment </vt:lpstr>
      <vt:lpstr>Key Finding 1</vt:lpstr>
      <vt:lpstr>Key Finding 2</vt:lpstr>
      <vt:lpstr>Key Finding 3</vt:lpstr>
      <vt:lpstr>Key Finding 4</vt:lpstr>
      <vt:lpstr>National Recommendations</vt:lpstr>
      <vt:lpstr>National Recommendations</vt:lpstr>
      <vt:lpstr>National Recommendations</vt:lpstr>
      <vt:lpstr>National Recommendations</vt:lpstr>
      <vt:lpstr>Partnership Recommendations</vt:lpstr>
      <vt:lpstr>Partnership Recommendations</vt:lpstr>
      <vt:lpstr>Partnership Recommendations</vt:lpstr>
      <vt:lpstr>Partnership Recommendations</vt:lpstr>
      <vt:lpstr>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children with disabilities and complex health needs in residential settings</dc:title>
  <dc:creator>Saira Park</dc:creator>
  <cp:lastModifiedBy>Zoe McTurk</cp:lastModifiedBy>
  <cp:revision>19</cp:revision>
  <dcterms:created xsi:type="dcterms:W3CDTF">2022-11-04T10:43:42Z</dcterms:created>
  <dcterms:modified xsi:type="dcterms:W3CDTF">2025-02-12T16:08:24Z</dcterms:modified>
</cp:coreProperties>
</file>